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8"/>
  </p:notesMasterIdLst>
  <p:handoutMasterIdLst>
    <p:handoutMasterId r:id="rId19"/>
  </p:handoutMasterIdLst>
  <p:sldIdLst>
    <p:sldId id="275" r:id="rId5"/>
    <p:sldId id="269" r:id="rId6"/>
    <p:sldId id="270" r:id="rId7"/>
    <p:sldId id="271" r:id="rId8"/>
    <p:sldId id="272" r:id="rId9"/>
    <p:sldId id="277" r:id="rId10"/>
    <p:sldId id="278" r:id="rId11"/>
    <p:sldId id="279" r:id="rId12"/>
    <p:sldId id="280" r:id="rId13"/>
    <p:sldId id="285" r:id="rId14"/>
    <p:sldId id="289" r:id="rId15"/>
    <p:sldId id="286" r:id="rId16"/>
    <p:sldId id="291" r:id="rId1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6FAFD"/>
    <a:srgbClr val="1E3A63"/>
    <a:srgbClr val="F5FAFD"/>
    <a:srgbClr val="E9E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6"/>
    <p:restoredTop sz="94727"/>
  </p:normalViewPr>
  <p:slideViewPr>
    <p:cSldViewPr snapToGrid="0" snapToObjects="1">
      <p:cViewPr varScale="1">
        <p:scale>
          <a:sx n="107" d="100"/>
          <a:sy n="107" d="100"/>
        </p:scale>
        <p:origin x="122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Clegg" userId="c6df1435-7a36-4b38-be4d-16e68e91152f" providerId="ADAL" clId="{DDBFB9D1-6334-4D4B-A902-93774A74D22C}"/>
    <pc:docChg chg="addSld modSld">
      <pc:chgData name="James Clegg" userId="c6df1435-7a36-4b38-be4d-16e68e91152f" providerId="ADAL" clId="{DDBFB9D1-6334-4D4B-A902-93774A74D22C}" dt="2021-03-22T13:19:46.273" v="8"/>
      <pc:docMkLst>
        <pc:docMk/>
      </pc:docMkLst>
      <pc:sldChg chg="modSp">
        <pc:chgData name="James Clegg" userId="c6df1435-7a36-4b38-be4d-16e68e91152f" providerId="ADAL" clId="{DDBFB9D1-6334-4D4B-A902-93774A74D22C}" dt="2021-03-19T08:18:56.749" v="2" actId="1076"/>
        <pc:sldMkLst>
          <pc:docMk/>
          <pc:sldMk cId="2508909353" sldId="269"/>
        </pc:sldMkLst>
        <pc:spChg chg="mod">
          <ac:chgData name="James Clegg" userId="c6df1435-7a36-4b38-be4d-16e68e91152f" providerId="ADAL" clId="{DDBFB9D1-6334-4D4B-A902-93774A74D22C}" dt="2021-03-19T08:18:56.749" v="2" actId="1076"/>
          <ac:spMkLst>
            <pc:docMk/>
            <pc:sldMk cId="2508909353" sldId="269"/>
            <ac:spMk id="4" creationId="{8C3DBBA1-EDA7-4139-A438-BF681231F5AF}"/>
          </ac:spMkLst>
        </pc:spChg>
        <pc:picChg chg="mod">
          <ac:chgData name="James Clegg" userId="c6df1435-7a36-4b38-be4d-16e68e91152f" providerId="ADAL" clId="{DDBFB9D1-6334-4D4B-A902-93774A74D22C}" dt="2021-03-19T08:18:56.749" v="2" actId="1076"/>
          <ac:picMkLst>
            <pc:docMk/>
            <pc:sldMk cId="2508909353" sldId="269"/>
            <ac:picMk id="3" creationId="{755484E4-C96D-4369-9479-B8800F0252F6}"/>
          </ac:picMkLst>
        </pc:picChg>
      </pc:sldChg>
      <pc:sldChg chg="modSp">
        <pc:chgData name="James Clegg" userId="c6df1435-7a36-4b38-be4d-16e68e91152f" providerId="ADAL" clId="{DDBFB9D1-6334-4D4B-A902-93774A74D22C}" dt="2021-03-19T08:19:06.605" v="4" actId="1076"/>
        <pc:sldMkLst>
          <pc:docMk/>
          <pc:sldMk cId="1295460344" sldId="271"/>
        </pc:sldMkLst>
        <pc:spChg chg="mod">
          <ac:chgData name="James Clegg" userId="c6df1435-7a36-4b38-be4d-16e68e91152f" providerId="ADAL" clId="{DDBFB9D1-6334-4D4B-A902-93774A74D22C}" dt="2021-03-19T08:19:06.605" v="4" actId="1076"/>
          <ac:spMkLst>
            <pc:docMk/>
            <pc:sldMk cId="1295460344" sldId="271"/>
            <ac:spMk id="28" creationId="{00000000-0000-0000-0000-000000000000}"/>
          </ac:spMkLst>
        </pc:spChg>
      </pc:sldChg>
      <pc:sldChg chg="modSp">
        <pc:chgData name="James Clegg" userId="c6df1435-7a36-4b38-be4d-16e68e91152f" providerId="ADAL" clId="{DDBFB9D1-6334-4D4B-A902-93774A74D22C}" dt="2021-03-19T08:19:31.594" v="7" actId="1076"/>
        <pc:sldMkLst>
          <pc:docMk/>
          <pc:sldMk cId="2954757893" sldId="272"/>
        </pc:sldMkLst>
        <pc:spChg chg="mod">
          <ac:chgData name="James Clegg" userId="c6df1435-7a36-4b38-be4d-16e68e91152f" providerId="ADAL" clId="{DDBFB9D1-6334-4D4B-A902-93774A74D22C}" dt="2021-03-19T08:19:31.594" v="7" actId="1076"/>
          <ac:spMkLst>
            <pc:docMk/>
            <pc:sldMk cId="2954757893" sldId="272"/>
            <ac:spMk id="34" creationId="{8C3DBBA1-EDA7-4139-A438-BF681231F5AF}"/>
          </ac:spMkLst>
        </pc:spChg>
        <pc:picChg chg="mod">
          <ac:chgData name="James Clegg" userId="c6df1435-7a36-4b38-be4d-16e68e91152f" providerId="ADAL" clId="{DDBFB9D1-6334-4D4B-A902-93774A74D22C}" dt="2021-03-19T08:19:31.594" v="7" actId="1076"/>
          <ac:picMkLst>
            <pc:docMk/>
            <pc:sldMk cId="2954757893" sldId="272"/>
            <ac:picMk id="33" creationId="{755484E4-C96D-4369-9479-B8800F0252F6}"/>
          </ac:picMkLst>
        </pc:picChg>
      </pc:sldChg>
      <pc:sldChg chg="add">
        <pc:chgData name="James Clegg" userId="c6df1435-7a36-4b38-be4d-16e68e91152f" providerId="ADAL" clId="{DDBFB9D1-6334-4D4B-A902-93774A74D22C}" dt="2021-03-22T13:19:46.273" v="8"/>
        <pc:sldMkLst>
          <pc:docMk/>
          <pc:sldMk cId="1128143378" sldId="275"/>
        </pc:sldMkLst>
      </pc:sldChg>
    </pc:docChg>
  </pc:docChgLst>
  <pc:docChgLst>
    <pc:chgData name="James Clegg" userId="c6df1435-7a36-4b38-be4d-16e68e91152f" providerId="ADAL" clId="{7A47C713-AC3D-4BB4-9B7A-78E611BFB2B1}"/>
    <pc:docChg chg="custSel modSld">
      <pc:chgData name="James Clegg" userId="c6df1435-7a36-4b38-be4d-16e68e91152f" providerId="ADAL" clId="{7A47C713-AC3D-4BB4-9B7A-78E611BFB2B1}" dt="2021-03-22T13:24:36.242" v="12"/>
      <pc:docMkLst>
        <pc:docMk/>
      </pc:docMkLst>
      <pc:sldChg chg="delSp modTransition delAnim">
        <pc:chgData name="James Clegg" userId="c6df1435-7a36-4b38-be4d-16e68e91152f" providerId="ADAL" clId="{7A47C713-AC3D-4BB4-9B7A-78E611BFB2B1}" dt="2021-03-22T13:24:36.242" v="12"/>
        <pc:sldMkLst>
          <pc:docMk/>
          <pc:sldMk cId="2508909353" sldId="269"/>
        </pc:sldMkLst>
        <pc:picChg chg="del">
          <ac:chgData name="James Clegg" userId="c6df1435-7a36-4b38-be4d-16e68e91152f" providerId="ADAL" clId="{7A47C713-AC3D-4BB4-9B7A-78E611BFB2B1}" dt="2021-03-22T13:23:48.650" v="0" actId="478"/>
          <ac:picMkLst>
            <pc:docMk/>
            <pc:sldMk cId="2508909353" sldId="269"/>
            <ac:picMk id="12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7A47C713-AC3D-4BB4-9B7A-78E611BFB2B1}" dt="2021-03-22T13:24:36.242" v="12"/>
        <pc:sldMkLst>
          <pc:docMk/>
          <pc:sldMk cId="3672881459" sldId="270"/>
        </pc:sldMkLst>
        <pc:picChg chg="del">
          <ac:chgData name="James Clegg" userId="c6df1435-7a36-4b38-be4d-16e68e91152f" providerId="ADAL" clId="{7A47C713-AC3D-4BB4-9B7A-78E611BFB2B1}" dt="2021-03-22T13:23:52.144" v="1" actId="478"/>
          <ac:picMkLst>
            <pc:docMk/>
            <pc:sldMk cId="3672881459" sldId="270"/>
            <ac:picMk id="4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7A47C713-AC3D-4BB4-9B7A-78E611BFB2B1}" dt="2021-03-22T13:24:36.242" v="12"/>
        <pc:sldMkLst>
          <pc:docMk/>
          <pc:sldMk cId="1295460344" sldId="271"/>
        </pc:sldMkLst>
        <pc:picChg chg="del">
          <ac:chgData name="James Clegg" userId="c6df1435-7a36-4b38-be4d-16e68e91152f" providerId="ADAL" clId="{7A47C713-AC3D-4BB4-9B7A-78E611BFB2B1}" dt="2021-03-22T13:23:55.389" v="2" actId="478"/>
          <ac:picMkLst>
            <pc:docMk/>
            <pc:sldMk cId="1295460344" sldId="271"/>
            <ac:picMk id="16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7A47C713-AC3D-4BB4-9B7A-78E611BFB2B1}" dt="2021-03-22T13:24:36.242" v="12"/>
        <pc:sldMkLst>
          <pc:docMk/>
          <pc:sldMk cId="2954757893" sldId="272"/>
        </pc:sldMkLst>
        <pc:picChg chg="del">
          <ac:chgData name="James Clegg" userId="c6df1435-7a36-4b38-be4d-16e68e91152f" providerId="ADAL" clId="{7A47C713-AC3D-4BB4-9B7A-78E611BFB2B1}" dt="2021-03-22T13:23:58.234" v="3" actId="478"/>
          <ac:picMkLst>
            <pc:docMk/>
            <pc:sldMk cId="2954757893" sldId="272"/>
            <ac:picMk id="7" creationId="{00000000-0000-0000-0000-000000000000}"/>
          </ac:picMkLst>
        </pc:picChg>
      </pc:sldChg>
      <pc:sldChg chg="modTransition">
        <pc:chgData name="James Clegg" userId="c6df1435-7a36-4b38-be4d-16e68e91152f" providerId="ADAL" clId="{7A47C713-AC3D-4BB4-9B7A-78E611BFB2B1}" dt="2021-03-22T13:24:36.242" v="12"/>
        <pc:sldMkLst>
          <pc:docMk/>
          <pc:sldMk cId="1128143378" sldId="275"/>
        </pc:sldMkLst>
      </pc:sldChg>
      <pc:sldChg chg="delSp modTransition delAnim">
        <pc:chgData name="James Clegg" userId="c6df1435-7a36-4b38-be4d-16e68e91152f" providerId="ADAL" clId="{7A47C713-AC3D-4BB4-9B7A-78E611BFB2B1}" dt="2021-03-22T13:24:36.242" v="12"/>
        <pc:sldMkLst>
          <pc:docMk/>
          <pc:sldMk cId="4123472588" sldId="277"/>
        </pc:sldMkLst>
        <pc:picChg chg="del">
          <ac:chgData name="James Clegg" userId="c6df1435-7a36-4b38-be4d-16e68e91152f" providerId="ADAL" clId="{7A47C713-AC3D-4BB4-9B7A-78E611BFB2B1}" dt="2021-03-22T13:24:01.113" v="4" actId="478"/>
          <ac:picMkLst>
            <pc:docMk/>
            <pc:sldMk cId="4123472588" sldId="277"/>
            <ac:picMk id="4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7A47C713-AC3D-4BB4-9B7A-78E611BFB2B1}" dt="2021-03-22T13:24:36.242" v="12"/>
        <pc:sldMkLst>
          <pc:docMk/>
          <pc:sldMk cId="2481654557" sldId="278"/>
        </pc:sldMkLst>
        <pc:picChg chg="del">
          <ac:chgData name="James Clegg" userId="c6df1435-7a36-4b38-be4d-16e68e91152f" providerId="ADAL" clId="{7A47C713-AC3D-4BB4-9B7A-78E611BFB2B1}" dt="2021-03-22T13:24:04.343" v="5" actId="478"/>
          <ac:picMkLst>
            <pc:docMk/>
            <pc:sldMk cId="2481654557" sldId="278"/>
            <ac:picMk id="4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7A47C713-AC3D-4BB4-9B7A-78E611BFB2B1}" dt="2021-03-22T13:24:36.242" v="12"/>
        <pc:sldMkLst>
          <pc:docMk/>
          <pc:sldMk cId="1081841334" sldId="279"/>
        </pc:sldMkLst>
        <pc:picChg chg="del">
          <ac:chgData name="James Clegg" userId="c6df1435-7a36-4b38-be4d-16e68e91152f" providerId="ADAL" clId="{7A47C713-AC3D-4BB4-9B7A-78E611BFB2B1}" dt="2021-03-22T13:24:07.975" v="6" actId="478"/>
          <ac:picMkLst>
            <pc:docMk/>
            <pc:sldMk cId="1081841334" sldId="279"/>
            <ac:picMk id="7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7A47C713-AC3D-4BB4-9B7A-78E611BFB2B1}" dt="2021-03-22T13:24:36.242" v="12"/>
        <pc:sldMkLst>
          <pc:docMk/>
          <pc:sldMk cId="2868700962" sldId="280"/>
        </pc:sldMkLst>
        <pc:picChg chg="del">
          <ac:chgData name="James Clegg" userId="c6df1435-7a36-4b38-be4d-16e68e91152f" providerId="ADAL" clId="{7A47C713-AC3D-4BB4-9B7A-78E611BFB2B1}" dt="2021-03-22T13:24:10.549" v="7" actId="478"/>
          <ac:picMkLst>
            <pc:docMk/>
            <pc:sldMk cId="2868700962" sldId="280"/>
            <ac:picMk id="7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7A47C713-AC3D-4BB4-9B7A-78E611BFB2B1}" dt="2021-03-22T13:24:36.242" v="12"/>
        <pc:sldMkLst>
          <pc:docMk/>
          <pc:sldMk cId="2484688870" sldId="285"/>
        </pc:sldMkLst>
        <pc:picChg chg="del">
          <ac:chgData name="James Clegg" userId="c6df1435-7a36-4b38-be4d-16e68e91152f" providerId="ADAL" clId="{7A47C713-AC3D-4BB4-9B7A-78E611BFB2B1}" dt="2021-03-22T13:24:14.436" v="8" actId="478"/>
          <ac:picMkLst>
            <pc:docMk/>
            <pc:sldMk cId="2484688870" sldId="285"/>
            <ac:picMk id="2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7A47C713-AC3D-4BB4-9B7A-78E611BFB2B1}" dt="2021-03-22T13:24:36.242" v="12"/>
        <pc:sldMkLst>
          <pc:docMk/>
          <pc:sldMk cId="3993740262" sldId="286"/>
        </pc:sldMkLst>
        <pc:picChg chg="del">
          <ac:chgData name="James Clegg" userId="c6df1435-7a36-4b38-be4d-16e68e91152f" providerId="ADAL" clId="{7A47C713-AC3D-4BB4-9B7A-78E611BFB2B1}" dt="2021-03-22T13:24:21.777" v="10" actId="478"/>
          <ac:picMkLst>
            <pc:docMk/>
            <pc:sldMk cId="3993740262" sldId="286"/>
            <ac:picMk id="12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7A47C713-AC3D-4BB4-9B7A-78E611BFB2B1}" dt="2021-03-22T13:24:36.242" v="12"/>
        <pc:sldMkLst>
          <pc:docMk/>
          <pc:sldMk cId="2969804864" sldId="289"/>
        </pc:sldMkLst>
        <pc:picChg chg="del">
          <ac:chgData name="James Clegg" userId="c6df1435-7a36-4b38-be4d-16e68e91152f" providerId="ADAL" clId="{7A47C713-AC3D-4BB4-9B7A-78E611BFB2B1}" dt="2021-03-22T13:24:18.405" v="9" actId="478"/>
          <ac:picMkLst>
            <pc:docMk/>
            <pc:sldMk cId="2969804864" sldId="289"/>
            <ac:picMk id="8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7A47C713-AC3D-4BB4-9B7A-78E611BFB2B1}" dt="2021-03-22T13:24:36.242" v="12"/>
        <pc:sldMkLst>
          <pc:docMk/>
          <pc:sldMk cId="4065893975" sldId="291"/>
        </pc:sldMkLst>
        <pc:picChg chg="del">
          <ac:chgData name="James Clegg" userId="c6df1435-7a36-4b38-be4d-16e68e91152f" providerId="ADAL" clId="{7A47C713-AC3D-4BB4-9B7A-78E611BFB2B1}" dt="2021-03-22T13:24:26.507" v="11" actId="478"/>
          <ac:picMkLst>
            <pc:docMk/>
            <pc:sldMk cId="4065893975" sldId="291"/>
            <ac:picMk id="19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971D915-8582-6644-875B-2B94633B3C8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2CD14-047A-7E42-B524-607D12335F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CA628-D126-F64B-838A-64719E1DCC39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496EDD-CA96-114E-A009-CB496466E1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B29E1E-2ADD-C94B-8CD9-9C7A498505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3202C-ABD8-B14A-B275-107CCC49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1958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1C089-4F35-4C43-BC59-438EC1FE0F45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FBF2E-605A-DD44-BAE4-1590D24E8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05101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4626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79F2A6-11CC-4D40-9892-FCE833E3A54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99071" y="-105251"/>
            <a:ext cx="5633192" cy="85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93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GB" sz="2400" b="1" i="0" kern="1200" baseline="0" dirty="0">
          <a:solidFill>
            <a:srgbClr val="1C3964"/>
          </a:solidFill>
          <a:effectLst/>
          <a:latin typeface="Bariol Bold" panose="02000506040000020003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6" Type="http://schemas.openxmlformats.org/officeDocument/2006/relationships/image" Target="../media/image21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1.png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6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9.png"/><Relationship Id="rId5" Type="http://schemas.openxmlformats.org/officeDocument/2006/relationships/image" Target="../media/image80.png"/><Relationship Id="rId10" Type="http://schemas.openxmlformats.org/officeDocument/2006/relationships/image" Target="../media/image6.png"/><Relationship Id="rId9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6.png"/><Relationship Id="rId10" Type="http://schemas.openxmlformats.org/officeDocument/2006/relationships/image" Target="../media/image12.png"/><Relationship Id="rId4" Type="http://schemas.openxmlformats.org/officeDocument/2006/relationships/image" Target="../media/image4.png"/><Relationship Id="rId9" Type="http://schemas.openxmlformats.org/officeDocument/2006/relationships/image" Target="../media/image1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5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5" Type="http://schemas.openxmlformats.org/officeDocument/2006/relationships/image" Target="../media/image6.png"/><Relationship Id="rId10" Type="http://schemas.openxmlformats.org/officeDocument/2006/relationships/image" Target="../media/image17.png"/><Relationship Id="rId4" Type="http://schemas.openxmlformats.org/officeDocument/2006/relationships/image" Target="../media/image4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5" Type="http://schemas.openxmlformats.org/officeDocument/2006/relationships/image" Target="../media/image6.png"/><Relationship Id="rId10" Type="http://schemas.openxmlformats.org/officeDocument/2006/relationships/image" Target="../media/image20.png"/><Relationship Id="rId4" Type="http://schemas.openxmlformats.org/officeDocument/2006/relationships/image" Target="../media/image4.png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ardrop 3">
            <a:extLst>
              <a:ext uri="{FF2B5EF4-FFF2-40B4-BE49-F238E27FC236}">
                <a16:creationId xmlns:a16="http://schemas.microsoft.com/office/drawing/2014/main" id="{E0390E28-6F2E-469E-BB71-C49F02C93C23}"/>
              </a:ext>
            </a:extLst>
          </p:cNvPr>
          <p:cNvSpPr/>
          <p:nvPr/>
        </p:nvSpPr>
        <p:spPr>
          <a:xfrm rot="18937591">
            <a:off x="1538048" y="7560737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ardrop 4">
            <a:extLst>
              <a:ext uri="{FF2B5EF4-FFF2-40B4-BE49-F238E27FC236}">
                <a16:creationId xmlns:a16="http://schemas.microsoft.com/office/drawing/2014/main" id="{F7D3054A-1D7F-409A-A6FF-D0FB03BD2024}"/>
              </a:ext>
            </a:extLst>
          </p:cNvPr>
          <p:cNvSpPr/>
          <p:nvPr/>
        </p:nvSpPr>
        <p:spPr>
          <a:xfrm rot="18937591">
            <a:off x="1250850" y="7077586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ardrop 5">
            <a:extLst>
              <a:ext uri="{FF2B5EF4-FFF2-40B4-BE49-F238E27FC236}">
                <a16:creationId xmlns:a16="http://schemas.microsoft.com/office/drawing/2014/main" id="{1AE21A1A-6628-4410-AB24-32B8190768F5}"/>
              </a:ext>
            </a:extLst>
          </p:cNvPr>
          <p:cNvSpPr/>
          <p:nvPr/>
        </p:nvSpPr>
        <p:spPr>
          <a:xfrm rot="18937591">
            <a:off x="764398" y="7108114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ardrop 6">
            <a:extLst>
              <a:ext uri="{FF2B5EF4-FFF2-40B4-BE49-F238E27FC236}">
                <a16:creationId xmlns:a16="http://schemas.microsoft.com/office/drawing/2014/main" id="{8B958211-C2DB-480C-934F-F4B1BD34AC08}"/>
              </a:ext>
            </a:extLst>
          </p:cNvPr>
          <p:cNvSpPr/>
          <p:nvPr/>
        </p:nvSpPr>
        <p:spPr>
          <a:xfrm rot="18937591">
            <a:off x="297717" y="7004464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ardrop 7">
            <a:extLst>
              <a:ext uri="{FF2B5EF4-FFF2-40B4-BE49-F238E27FC236}">
                <a16:creationId xmlns:a16="http://schemas.microsoft.com/office/drawing/2014/main" id="{0966D871-651B-4CC2-A6AB-B9B419C4ABBD}"/>
              </a:ext>
            </a:extLst>
          </p:cNvPr>
          <p:cNvSpPr/>
          <p:nvPr/>
        </p:nvSpPr>
        <p:spPr>
          <a:xfrm rot="18937591">
            <a:off x="740647" y="7514299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ardrop 8">
            <a:extLst>
              <a:ext uri="{FF2B5EF4-FFF2-40B4-BE49-F238E27FC236}">
                <a16:creationId xmlns:a16="http://schemas.microsoft.com/office/drawing/2014/main" id="{54FD1539-F253-4850-B110-897AE7988023}"/>
              </a:ext>
            </a:extLst>
          </p:cNvPr>
          <p:cNvSpPr/>
          <p:nvPr/>
        </p:nvSpPr>
        <p:spPr>
          <a:xfrm rot="18937591">
            <a:off x="4848104" y="7725011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ardrop 9">
            <a:extLst>
              <a:ext uri="{FF2B5EF4-FFF2-40B4-BE49-F238E27FC236}">
                <a16:creationId xmlns:a16="http://schemas.microsoft.com/office/drawing/2014/main" id="{CB15810B-D385-4A7A-ACEB-5F0C1E1FBDCD}"/>
              </a:ext>
            </a:extLst>
          </p:cNvPr>
          <p:cNvSpPr/>
          <p:nvPr/>
        </p:nvSpPr>
        <p:spPr>
          <a:xfrm rot="18937591">
            <a:off x="4323694" y="7412916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ardrop 10">
            <a:extLst>
              <a:ext uri="{FF2B5EF4-FFF2-40B4-BE49-F238E27FC236}">
                <a16:creationId xmlns:a16="http://schemas.microsoft.com/office/drawing/2014/main" id="{F1867423-C565-493A-9E64-BC6405020741}"/>
              </a:ext>
            </a:extLst>
          </p:cNvPr>
          <p:cNvSpPr/>
          <p:nvPr/>
        </p:nvSpPr>
        <p:spPr>
          <a:xfrm rot="18937591">
            <a:off x="3763024" y="7083418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ardrop 11">
            <a:extLst>
              <a:ext uri="{FF2B5EF4-FFF2-40B4-BE49-F238E27FC236}">
                <a16:creationId xmlns:a16="http://schemas.microsoft.com/office/drawing/2014/main" id="{DEB9003B-F63E-4939-9431-AFFA92382E13}"/>
              </a:ext>
            </a:extLst>
          </p:cNvPr>
          <p:cNvSpPr/>
          <p:nvPr/>
        </p:nvSpPr>
        <p:spPr>
          <a:xfrm rot="18937591">
            <a:off x="3396638" y="7770350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ardrop 12">
            <a:extLst>
              <a:ext uri="{FF2B5EF4-FFF2-40B4-BE49-F238E27FC236}">
                <a16:creationId xmlns:a16="http://schemas.microsoft.com/office/drawing/2014/main" id="{D3F2997C-8A51-4C5A-9B13-72B52AFFA962}"/>
              </a:ext>
            </a:extLst>
          </p:cNvPr>
          <p:cNvSpPr/>
          <p:nvPr/>
        </p:nvSpPr>
        <p:spPr>
          <a:xfrm rot="18937591">
            <a:off x="3647298" y="7527197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ardrop 13">
            <a:extLst>
              <a:ext uri="{FF2B5EF4-FFF2-40B4-BE49-F238E27FC236}">
                <a16:creationId xmlns:a16="http://schemas.microsoft.com/office/drawing/2014/main" id="{74846152-AE1D-404D-8BAD-3F6A71CE4F1B}"/>
              </a:ext>
            </a:extLst>
          </p:cNvPr>
          <p:cNvSpPr/>
          <p:nvPr/>
        </p:nvSpPr>
        <p:spPr>
          <a:xfrm rot="18937591">
            <a:off x="6153185" y="7707200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ardrop 14">
            <a:extLst>
              <a:ext uri="{FF2B5EF4-FFF2-40B4-BE49-F238E27FC236}">
                <a16:creationId xmlns:a16="http://schemas.microsoft.com/office/drawing/2014/main" id="{DCA00DFA-68FF-4EC6-B7FC-C195F2A24B8C}"/>
              </a:ext>
            </a:extLst>
          </p:cNvPr>
          <p:cNvSpPr/>
          <p:nvPr/>
        </p:nvSpPr>
        <p:spPr>
          <a:xfrm rot="18937591">
            <a:off x="6043028" y="7077300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ardrop 15">
            <a:extLst>
              <a:ext uri="{FF2B5EF4-FFF2-40B4-BE49-F238E27FC236}">
                <a16:creationId xmlns:a16="http://schemas.microsoft.com/office/drawing/2014/main" id="{B2FE4D68-4227-4014-8299-499F0E053448}"/>
              </a:ext>
            </a:extLst>
          </p:cNvPr>
          <p:cNvSpPr/>
          <p:nvPr/>
        </p:nvSpPr>
        <p:spPr>
          <a:xfrm rot="18937591">
            <a:off x="5607479" y="7181238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ardrop 16">
            <a:extLst>
              <a:ext uri="{FF2B5EF4-FFF2-40B4-BE49-F238E27FC236}">
                <a16:creationId xmlns:a16="http://schemas.microsoft.com/office/drawing/2014/main" id="{D7D5FADB-DDD8-44AC-8AD1-CB9471A4C60D}"/>
              </a:ext>
            </a:extLst>
          </p:cNvPr>
          <p:cNvSpPr/>
          <p:nvPr/>
        </p:nvSpPr>
        <p:spPr>
          <a:xfrm rot="18937591">
            <a:off x="5140798" y="7077588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ardrop 17">
            <a:extLst>
              <a:ext uri="{FF2B5EF4-FFF2-40B4-BE49-F238E27FC236}">
                <a16:creationId xmlns:a16="http://schemas.microsoft.com/office/drawing/2014/main" id="{2D9EF051-F559-4A93-A47E-AC6537B1EDBC}"/>
              </a:ext>
            </a:extLst>
          </p:cNvPr>
          <p:cNvSpPr/>
          <p:nvPr/>
        </p:nvSpPr>
        <p:spPr>
          <a:xfrm rot="18937591">
            <a:off x="5327584" y="7551572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ardrop 18">
            <a:extLst>
              <a:ext uri="{FF2B5EF4-FFF2-40B4-BE49-F238E27FC236}">
                <a16:creationId xmlns:a16="http://schemas.microsoft.com/office/drawing/2014/main" id="{245E4B67-666A-4410-9755-1ADDF7712513}"/>
              </a:ext>
            </a:extLst>
          </p:cNvPr>
          <p:cNvSpPr/>
          <p:nvPr/>
        </p:nvSpPr>
        <p:spPr>
          <a:xfrm rot="18937591">
            <a:off x="9228846" y="7549194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ardrop 19">
            <a:extLst>
              <a:ext uri="{FF2B5EF4-FFF2-40B4-BE49-F238E27FC236}">
                <a16:creationId xmlns:a16="http://schemas.microsoft.com/office/drawing/2014/main" id="{2B1C75F4-7B79-4048-B9AF-1962861B1FDD}"/>
              </a:ext>
            </a:extLst>
          </p:cNvPr>
          <p:cNvSpPr/>
          <p:nvPr/>
        </p:nvSpPr>
        <p:spPr>
          <a:xfrm rot="18937591">
            <a:off x="9061780" y="7077300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ardrop 20">
            <a:extLst>
              <a:ext uri="{FF2B5EF4-FFF2-40B4-BE49-F238E27FC236}">
                <a16:creationId xmlns:a16="http://schemas.microsoft.com/office/drawing/2014/main" id="{00BD337B-D613-4CB8-8803-DC6E629FCF04}"/>
              </a:ext>
            </a:extLst>
          </p:cNvPr>
          <p:cNvSpPr/>
          <p:nvPr/>
        </p:nvSpPr>
        <p:spPr>
          <a:xfrm rot="18937591">
            <a:off x="8746175" y="7205612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ardrop 21">
            <a:extLst>
              <a:ext uri="{FF2B5EF4-FFF2-40B4-BE49-F238E27FC236}">
                <a16:creationId xmlns:a16="http://schemas.microsoft.com/office/drawing/2014/main" id="{4415EAE6-EFF5-43D0-89F1-0B669A06AEDA}"/>
              </a:ext>
            </a:extLst>
          </p:cNvPr>
          <p:cNvSpPr/>
          <p:nvPr/>
        </p:nvSpPr>
        <p:spPr>
          <a:xfrm rot="18937591">
            <a:off x="7496472" y="7703275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ardrop 22">
            <a:extLst>
              <a:ext uri="{FF2B5EF4-FFF2-40B4-BE49-F238E27FC236}">
                <a16:creationId xmlns:a16="http://schemas.microsoft.com/office/drawing/2014/main" id="{99544AA3-7AA4-4CC8-BE77-2E05368E7B85}"/>
              </a:ext>
            </a:extLst>
          </p:cNvPr>
          <p:cNvSpPr/>
          <p:nvPr/>
        </p:nvSpPr>
        <p:spPr>
          <a:xfrm rot="18937591">
            <a:off x="7921262" y="7898376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ardrop 23">
            <a:extLst>
              <a:ext uri="{FF2B5EF4-FFF2-40B4-BE49-F238E27FC236}">
                <a16:creationId xmlns:a16="http://schemas.microsoft.com/office/drawing/2014/main" id="{BED196E5-7CC2-4B38-A169-092A97C8098E}"/>
              </a:ext>
            </a:extLst>
          </p:cNvPr>
          <p:cNvSpPr/>
          <p:nvPr/>
        </p:nvSpPr>
        <p:spPr>
          <a:xfrm rot="18937591">
            <a:off x="7387363" y="7101963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ardrop 24">
            <a:extLst>
              <a:ext uri="{FF2B5EF4-FFF2-40B4-BE49-F238E27FC236}">
                <a16:creationId xmlns:a16="http://schemas.microsoft.com/office/drawing/2014/main" id="{93054D9D-F040-4218-A451-677F8ADAFE8A}"/>
              </a:ext>
            </a:extLst>
          </p:cNvPr>
          <p:cNvSpPr/>
          <p:nvPr/>
        </p:nvSpPr>
        <p:spPr>
          <a:xfrm rot="18937591">
            <a:off x="7106646" y="7358015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ardrop 25">
            <a:extLst>
              <a:ext uri="{FF2B5EF4-FFF2-40B4-BE49-F238E27FC236}">
                <a16:creationId xmlns:a16="http://schemas.microsoft.com/office/drawing/2014/main" id="{FAF8F750-42B0-4F8E-BA99-BE2B3012403B}"/>
              </a:ext>
            </a:extLst>
          </p:cNvPr>
          <p:cNvSpPr/>
          <p:nvPr/>
        </p:nvSpPr>
        <p:spPr>
          <a:xfrm rot="18937591">
            <a:off x="6710145" y="7101962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ardrop 26">
            <a:extLst>
              <a:ext uri="{FF2B5EF4-FFF2-40B4-BE49-F238E27FC236}">
                <a16:creationId xmlns:a16="http://schemas.microsoft.com/office/drawing/2014/main" id="{F26D51B2-D557-4D8A-AB8A-E9F517DC535C}"/>
              </a:ext>
            </a:extLst>
          </p:cNvPr>
          <p:cNvSpPr/>
          <p:nvPr/>
        </p:nvSpPr>
        <p:spPr>
          <a:xfrm rot="18937591">
            <a:off x="8156260" y="7533464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ardrop 27">
            <a:extLst>
              <a:ext uri="{FF2B5EF4-FFF2-40B4-BE49-F238E27FC236}">
                <a16:creationId xmlns:a16="http://schemas.microsoft.com/office/drawing/2014/main" id="{09ACBDC2-1AF4-4FE3-873F-AB83A5D3E31B}"/>
              </a:ext>
            </a:extLst>
          </p:cNvPr>
          <p:cNvSpPr/>
          <p:nvPr/>
        </p:nvSpPr>
        <p:spPr>
          <a:xfrm rot="18937591">
            <a:off x="8111282" y="7111046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ardrop 28">
            <a:extLst>
              <a:ext uri="{FF2B5EF4-FFF2-40B4-BE49-F238E27FC236}">
                <a16:creationId xmlns:a16="http://schemas.microsoft.com/office/drawing/2014/main" id="{1387A4EE-C558-4A23-AEC5-5890E5514598}"/>
              </a:ext>
            </a:extLst>
          </p:cNvPr>
          <p:cNvSpPr/>
          <p:nvPr/>
        </p:nvSpPr>
        <p:spPr>
          <a:xfrm rot="18937591">
            <a:off x="6654193" y="7437291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ardrop 29">
            <a:extLst>
              <a:ext uri="{FF2B5EF4-FFF2-40B4-BE49-F238E27FC236}">
                <a16:creationId xmlns:a16="http://schemas.microsoft.com/office/drawing/2014/main" id="{CF5ECC60-22E6-404E-BA86-E1D1547E9584}"/>
              </a:ext>
            </a:extLst>
          </p:cNvPr>
          <p:cNvSpPr/>
          <p:nvPr/>
        </p:nvSpPr>
        <p:spPr>
          <a:xfrm rot="18937591">
            <a:off x="7795677" y="7148660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ardrop 30">
            <a:extLst>
              <a:ext uri="{FF2B5EF4-FFF2-40B4-BE49-F238E27FC236}">
                <a16:creationId xmlns:a16="http://schemas.microsoft.com/office/drawing/2014/main" id="{661277BC-0B26-4E64-8630-2A3BE6C7F592}"/>
              </a:ext>
            </a:extLst>
          </p:cNvPr>
          <p:cNvSpPr/>
          <p:nvPr/>
        </p:nvSpPr>
        <p:spPr>
          <a:xfrm rot="18937591">
            <a:off x="7087527" y="7855458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ardrop 31">
            <a:extLst>
              <a:ext uri="{FF2B5EF4-FFF2-40B4-BE49-F238E27FC236}">
                <a16:creationId xmlns:a16="http://schemas.microsoft.com/office/drawing/2014/main" id="{A5AE6179-B867-4770-AB8C-B98DC23FEC6B}"/>
              </a:ext>
            </a:extLst>
          </p:cNvPr>
          <p:cNvSpPr/>
          <p:nvPr/>
        </p:nvSpPr>
        <p:spPr>
          <a:xfrm rot="18937591">
            <a:off x="6515751" y="7981062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ardrop 32">
            <a:extLst>
              <a:ext uri="{FF2B5EF4-FFF2-40B4-BE49-F238E27FC236}">
                <a16:creationId xmlns:a16="http://schemas.microsoft.com/office/drawing/2014/main" id="{4F2F495F-8DAA-489A-BEC1-F41B04E5A8D0}"/>
              </a:ext>
            </a:extLst>
          </p:cNvPr>
          <p:cNvSpPr/>
          <p:nvPr/>
        </p:nvSpPr>
        <p:spPr>
          <a:xfrm rot="18937591">
            <a:off x="2493121" y="7039797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ardrop 33">
            <a:extLst>
              <a:ext uri="{FF2B5EF4-FFF2-40B4-BE49-F238E27FC236}">
                <a16:creationId xmlns:a16="http://schemas.microsoft.com/office/drawing/2014/main" id="{9F323E76-986C-41F4-982D-9228FB9287F9}"/>
              </a:ext>
            </a:extLst>
          </p:cNvPr>
          <p:cNvSpPr/>
          <p:nvPr/>
        </p:nvSpPr>
        <p:spPr>
          <a:xfrm rot="18937591">
            <a:off x="2212404" y="7295849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ardrop 34">
            <a:extLst>
              <a:ext uri="{FF2B5EF4-FFF2-40B4-BE49-F238E27FC236}">
                <a16:creationId xmlns:a16="http://schemas.microsoft.com/office/drawing/2014/main" id="{E5364521-892E-40DF-BE83-1300952DBC61}"/>
              </a:ext>
            </a:extLst>
          </p:cNvPr>
          <p:cNvSpPr/>
          <p:nvPr/>
        </p:nvSpPr>
        <p:spPr>
          <a:xfrm rot="18937591">
            <a:off x="1815903" y="7039796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ardrop 35">
            <a:extLst>
              <a:ext uri="{FF2B5EF4-FFF2-40B4-BE49-F238E27FC236}">
                <a16:creationId xmlns:a16="http://schemas.microsoft.com/office/drawing/2014/main" id="{FBE3AB24-C3D5-41B6-8F22-0100F2AB0F9D}"/>
              </a:ext>
            </a:extLst>
          </p:cNvPr>
          <p:cNvSpPr/>
          <p:nvPr/>
        </p:nvSpPr>
        <p:spPr>
          <a:xfrm rot="18937591">
            <a:off x="3298409" y="7478450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ardrop 36">
            <a:extLst>
              <a:ext uri="{FF2B5EF4-FFF2-40B4-BE49-F238E27FC236}">
                <a16:creationId xmlns:a16="http://schemas.microsoft.com/office/drawing/2014/main" id="{C87DD5D4-EAE5-4A33-B10D-5E9907377898}"/>
              </a:ext>
            </a:extLst>
          </p:cNvPr>
          <p:cNvSpPr/>
          <p:nvPr/>
        </p:nvSpPr>
        <p:spPr>
          <a:xfrm rot="18937591">
            <a:off x="3001153" y="7037525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ardrop 37">
            <a:extLst>
              <a:ext uri="{FF2B5EF4-FFF2-40B4-BE49-F238E27FC236}">
                <a16:creationId xmlns:a16="http://schemas.microsoft.com/office/drawing/2014/main" id="{667E0258-9800-4244-98FA-2915483A1F22}"/>
              </a:ext>
            </a:extLst>
          </p:cNvPr>
          <p:cNvSpPr/>
          <p:nvPr/>
        </p:nvSpPr>
        <p:spPr>
          <a:xfrm rot="18937591">
            <a:off x="2621191" y="7478449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ardrop 38">
            <a:extLst>
              <a:ext uri="{FF2B5EF4-FFF2-40B4-BE49-F238E27FC236}">
                <a16:creationId xmlns:a16="http://schemas.microsoft.com/office/drawing/2014/main" id="{8C160719-DE7A-49C2-8C8B-49F27BDCF386}"/>
              </a:ext>
            </a:extLst>
          </p:cNvPr>
          <p:cNvSpPr/>
          <p:nvPr/>
        </p:nvSpPr>
        <p:spPr>
          <a:xfrm rot="18937591">
            <a:off x="2318420" y="7682204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ardrop 39">
            <a:extLst>
              <a:ext uri="{FF2B5EF4-FFF2-40B4-BE49-F238E27FC236}">
                <a16:creationId xmlns:a16="http://schemas.microsoft.com/office/drawing/2014/main" id="{25F6E695-FFB0-448D-8F22-9E5B5BC69222}"/>
              </a:ext>
            </a:extLst>
          </p:cNvPr>
          <p:cNvSpPr/>
          <p:nvPr/>
        </p:nvSpPr>
        <p:spPr>
          <a:xfrm rot="18937591">
            <a:off x="2061293" y="7111045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ardrop 40">
            <a:extLst>
              <a:ext uri="{FF2B5EF4-FFF2-40B4-BE49-F238E27FC236}">
                <a16:creationId xmlns:a16="http://schemas.microsoft.com/office/drawing/2014/main" id="{1220DE12-CFAA-415B-A8B9-B978015BD4FC}"/>
              </a:ext>
            </a:extLst>
          </p:cNvPr>
          <p:cNvSpPr/>
          <p:nvPr/>
        </p:nvSpPr>
        <p:spPr>
          <a:xfrm rot="18937591">
            <a:off x="1641202" y="7682203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ardrop 41">
            <a:extLst>
              <a:ext uri="{FF2B5EF4-FFF2-40B4-BE49-F238E27FC236}">
                <a16:creationId xmlns:a16="http://schemas.microsoft.com/office/drawing/2014/main" id="{0B7D5224-D79C-455E-AFD7-8EB2C9D51B6A}"/>
              </a:ext>
            </a:extLst>
          </p:cNvPr>
          <p:cNvSpPr/>
          <p:nvPr/>
        </p:nvSpPr>
        <p:spPr>
          <a:xfrm rot="18937591">
            <a:off x="1102256" y="7478447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ardrop 42">
            <a:extLst>
              <a:ext uri="{FF2B5EF4-FFF2-40B4-BE49-F238E27FC236}">
                <a16:creationId xmlns:a16="http://schemas.microsoft.com/office/drawing/2014/main" id="{6E899EB3-B7C9-416A-A947-23681B9B5FB3}"/>
              </a:ext>
            </a:extLst>
          </p:cNvPr>
          <p:cNvSpPr/>
          <p:nvPr/>
        </p:nvSpPr>
        <p:spPr>
          <a:xfrm rot="18937591">
            <a:off x="561419" y="7209391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ardrop 43">
            <a:extLst>
              <a:ext uri="{FF2B5EF4-FFF2-40B4-BE49-F238E27FC236}">
                <a16:creationId xmlns:a16="http://schemas.microsoft.com/office/drawing/2014/main" id="{E2E83B21-4D80-4FA3-806A-00179BC6D92C}"/>
              </a:ext>
            </a:extLst>
          </p:cNvPr>
          <p:cNvSpPr/>
          <p:nvPr/>
        </p:nvSpPr>
        <p:spPr>
          <a:xfrm rot="18937591">
            <a:off x="158654" y="7824405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ardrop 44">
            <a:extLst>
              <a:ext uri="{FF2B5EF4-FFF2-40B4-BE49-F238E27FC236}">
                <a16:creationId xmlns:a16="http://schemas.microsoft.com/office/drawing/2014/main" id="{89A26CA4-DBCB-4458-B9DB-4C935D64CAF2}"/>
              </a:ext>
            </a:extLst>
          </p:cNvPr>
          <p:cNvSpPr/>
          <p:nvPr/>
        </p:nvSpPr>
        <p:spPr>
          <a:xfrm rot="18937591">
            <a:off x="4624512" y="7101961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ardrop 45">
            <a:extLst>
              <a:ext uri="{FF2B5EF4-FFF2-40B4-BE49-F238E27FC236}">
                <a16:creationId xmlns:a16="http://schemas.microsoft.com/office/drawing/2014/main" id="{1AC2DE34-FDC1-43B6-9E87-6B25F8F209E4}"/>
              </a:ext>
            </a:extLst>
          </p:cNvPr>
          <p:cNvSpPr/>
          <p:nvPr/>
        </p:nvSpPr>
        <p:spPr>
          <a:xfrm rot="18937591">
            <a:off x="4383250" y="7831998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ardrop 46">
            <a:extLst>
              <a:ext uri="{FF2B5EF4-FFF2-40B4-BE49-F238E27FC236}">
                <a16:creationId xmlns:a16="http://schemas.microsoft.com/office/drawing/2014/main" id="{D2809BDC-F6C1-4A35-9FF9-276C2BB689F7}"/>
              </a:ext>
            </a:extLst>
          </p:cNvPr>
          <p:cNvSpPr/>
          <p:nvPr/>
        </p:nvSpPr>
        <p:spPr>
          <a:xfrm rot="18937591">
            <a:off x="4112276" y="7312522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ardrop 47">
            <a:extLst>
              <a:ext uri="{FF2B5EF4-FFF2-40B4-BE49-F238E27FC236}">
                <a16:creationId xmlns:a16="http://schemas.microsoft.com/office/drawing/2014/main" id="{763F2E87-15D8-42DA-A0D0-8E974CBBCF35}"/>
              </a:ext>
            </a:extLst>
          </p:cNvPr>
          <p:cNvSpPr/>
          <p:nvPr/>
        </p:nvSpPr>
        <p:spPr>
          <a:xfrm rot="18937591">
            <a:off x="5825761" y="7525439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ardrop 48">
            <a:extLst>
              <a:ext uri="{FF2B5EF4-FFF2-40B4-BE49-F238E27FC236}">
                <a16:creationId xmlns:a16="http://schemas.microsoft.com/office/drawing/2014/main" id="{2CEFB2EF-1A25-4505-B8DE-310878DF12C6}"/>
              </a:ext>
            </a:extLst>
          </p:cNvPr>
          <p:cNvSpPr/>
          <p:nvPr/>
        </p:nvSpPr>
        <p:spPr>
          <a:xfrm rot="18937591">
            <a:off x="5641985" y="7807623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ardrop 49">
            <a:extLst>
              <a:ext uri="{FF2B5EF4-FFF2-40B4-BE49-F238E27FC236}">
                <a16:creationId xmlns:a16="http://schemas.microsoft.com/office/drawing/2014/main" id="{2FB906BC-0081-4C9E-A406-F65D8F7CA07B}"/>
              </a:ext>
            </a:extLst>
          </p:cNvPr>
          <p:cNvSpPr/>
          <p:nvPr/>
        </p:nvSpPr>
        <p:spPr>
          <a:xfrm rot="18937591">
            <a:off x="5214358" y="7943790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ardrop 50">
            <a:extLst>
              <a:ext uri="{FF2B5EF4-FFF2-40B4-BE49-F238E27FC236}">
                <a16:creationId xmlns:a16="http://schemas.microsoft.com/office/drawing/2014/main" id="{1DAB2243-E13A-4C41-963A-107BFC0879B5}"/>
              </a:ext>
            </a:extLst>
          </p:cNvPr>
          <p:cNvSpPr/>
          <p:nvPr/>
        </p:nvSpPr>
        <p:spPr>
          <a:xfrm rot="18937591">
            <a:off x="9570828" y="7526793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ardrop 51">
            <a:extLst>
              <a:ext uri="{FF2B5EF4-FFF2-40B4-BE49-F238E27FC236}">
                <a16:creationId xmlns:a16="http://schemas.microsoft.com/office/drawing/2014/main" id="{14473532-D025-4501-8AA2-4C7BA00C9A33}"/>
              </a:ext>
            </a:extLst>
          </p:cNvPr>
          <p:cNvSpPr/>
          <p:nvPr/>
        </p:nvSpPr>
        <p:spPr>
          <a:xfrm rot="18937591">
            <a:off x="8842178" y="7799196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ardrop 52">
            <a:extLst>
              <a:ext uri="{FF2B5EF4-FFF2-40B4-BE49-F238E27FC236}">
                <a16:creationId xmlns:a16="http://schemas.microsoft.com/office/drawing/2014/main" id="{34C30A4F-3FBA-4D8B-BEB8-870B6D3EA5D2}"/>
              </a:ext>
            </a:extLst>
          </p:cNvPr>
          <p:cNvSpPr/>
          <p:nvPr/>
        </p:nvSpPr>
        <p:spPr>
          <a:xfrm rot="18937591">
            <a:off x="8472895" y="7216170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ardrop 53">
            <a:extLst>
              <a:ext uri="{FF2B5EF4-FFF2-40B4-BE49-F238E27FC236}">
                <a16:creationId xmlns:a16="http://schemas.microsoft.com/office/drawing/2014/main" id="{FE16E05E-6099-42E8-BD25-4C3B6AB3B1DE}"/>
              </a:ext>
            </a:extLst>
          </p:cNvPr>
          <p:cNvSpPr/>
          <p:nvPr/>
        </p:nvSpPr>
        <p:spPr>
          <a:xfrm rot="18937591">
            <a:off x="1690448" y="7713137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ardrop 54">
            <a:extLst>
              <a:ext uri="{FF2B5EF4-FFF2-40B4-BE49-F238E27FC236}">
                <a16:creationId xmlns:a16="http://schemas.microsoft.com/office/drawing/2014/main" id="{E7BD43F6-F7CC-494A-8416-336A3F45A518}"/>
              </a:ext>
            </a:extLst>
          </p:cNvPr>
          <p:cNvSpPr/>
          <p:nvPr/>
        </p:nvSpPr>
        <p:spPr>
          <a:xfrm rot="18937591">
            <a:off x="1403250" y="7229986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ardrop 55">
            <a:extLst>
              <a:ext uri="{FF2B5EF4-FFF2-40B4-BE49-F238E27FC236}">
                <a16:creationId xmlns:a16="http://schemas.microsoft.com/office/drawing/2014/main" id="{DE5D9EEF-6E8A-4E65-A9A8-815AC43B26BD}"/>
              </a:ext>
            </a:extLst>
          </p:cNvPr>
          <p:cNvSpPr/>
          <p:nvPr/>
        </p:nvSpPr>
        <p:spPr>
          <a:xfrm rot="18937591">
            <a:off x="916798" y="7260514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ardrop 56">
            <a:extLst>
              <a:ext uri="{FF2B5EF4-FFF2-40B4-BE49-F238E27FC236}">
                <a16:creationId xmlns:a16="http://schemas.microsoft.com/office/drawing/2014/main" id="{572BFF19-58B6-4261-A7A6-A0F4A3C97ACD}"/>
              </a:ext>
            </a:extLst>
          </p:cNvPr>
          <p:cNvSpPr/>
          <p:nvPr/>
        </p:nvSpPr>
        <p:spPr>
          <a:xfrm rot="18937591">
            <a:off x="450117" y="7156864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Teardrop 57">
            <a:extLst>
              <a:ext uri="{FF2B5EF4-FFF2-40B4-BE49-F238E27FC236}">
                <a16:creationId xmlns:a16="http://schemas.microsoft.com/office/drawing/2014/main" id="{C2980557-3501-40D3-9F0E-8B167DA7D617}"/>
              </a:ext>
            </a:extLst>
          </p:cNvPr>
          <p:cNvSpPr/>
          <p:nvPr/>
        </p:nvSpPr>
        <p:spPr>
          <a:xfrm rot="18937591">
            <a:off x="893047" y="7666699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ardrop 58">
            <a:extLst>
              <a:ext uri="{FF2B5EF4-FFF2-40B4-BE49-F238E27FC236}">
                <a16:creationId xmlns:a16="http://schemas.microsoft.com/office/drawing/2014/main" id="{FE4AB830-CE20-478D-9353-1CEE0E0C0BFB}"/>
              </a:ext>
            </a:extLst>
          </p:cNvPr>
          <p:cNvSpPr/>
          <p:nvPr/>
        </p:nvSpPr>
        <p:spPr>
          <a:xfrm rot="18937591">
            <a:off x="5000504" y="7877411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ardrop 59">
            <a:extLst>
              <a:ext uri="{FF2B5EF4-FFF2-40B4-BE49-F238E27FC236}">
                <a16:creationId xmlns:a16="http://schemas.microsoft.com/office/drawing/2014/main" id="{100BE3FF-1E56-40EB-9A26-688C7CB8F1CC}"/>
              </a:ext>
            </a:extLst>
          </p:cNvPr>
          <p:cNvSpPr/>
          <p:nvPr/>
        </p:nvSpPr>
        <p:spPr>
          <a:xfrm rot="18937591">
            <a:off x="4476094" y="7565316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ardrop 60">
            <a:extLst>
              <a:ext uri="{FF2B5EF4-FFF2-40B4-BE49-F238E27FC236}">
                <a16:creationId xmlns:a16="http://schemas.microsoft.com/office/drawing/2014/main" id="{B6E528CA-2F73-4CA8-AD6D-6EB4BDA03CDA}"/>
              </a:ext>
            </a:extLst>
          </p:cNvPr>
          <p:cNvSpPr/>
          <p:nvPr/>
        </p:nvSpPr>
        <p:spPr>
          <a:xfrm rot="18937591">
            <a:off x="3915424" y="7235818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ardrop 61">
            <a:extLst>
              <a:ext uri="{FF2B5EF4-FFF2-40B4-BE49-F238E27FC236}">
                <a16:creationId xmlns:a16="http://schemas.microsoft.com/office/drawing/2014/main" id="{805F7BA2-FA9D-415D-9869-4A8C747F70D3}"/>
              </a:ext>
            </a:extLst>
          </p:cNvPr>
          <p:cNvSpPr/>
          <p:nvPr/>
        </p:nvSpPr>
        <p:spPr>
          <a:xfrm rot="18937591">
            <a:off x="3549038" y="7922750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ardrop 62">
            <a:extLst>
              <a:ext uri="{FF2B5EF4-FFF2-40B4-BE49-F238E27FC236}">
                <a16:creationId xmlns:a16="http://schemas.microsoft.com/office/drawing/2014/main" id="{683F9477-8BF0-454D-AD43-3BED0E8970E6}"/>
              </a:ext>
            </a:extLst>
          </p:cNvPr>
          <p:cNvSpPr/>
          <p:nvPr/>
        </p:nvSpPr>
        <p:spPr>
          <a:xfrm rot="18937591">
            <a:off x="3799698" y="7679597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ardrop 63">
            <a:extLst>
              <a:ext uri="{FF2B5EF4-FFF2-40B4-BE49-F238E27FC236}">
                <a16:creationId xmlns:a16="http://schemas.microsoft.com/office/drawing/2014/main" id="{5321E282-1343-47E3-AC60-834104B04E54}"/>
              </a:ext>
            </a:extLst>
          </p:cNvPr>
          <p:cNvSpPr/>
          <p:nvPr/>
        </p:nvSpPr>
        <p:spPr>
          <a:xfrm rot="18937591">
            <a:off x="6305585" y="7859600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ardrop 64">
            <a:extLst>
              <a:ext uri="{FF2B5EF4-FFF2-40B4-BE49-F238E27FC236}">
                <a16:creationId xmlns:a16="http://schemas.microsoft.com/office/drawing/2014/main" id="{FC4F37FC-C446-4AB5-89DB-A88878977040}"/>
              </a:ext>
            </a:extLst>
          </p:cNvPr>
          <p:cNvSpPr/>
          <p:nvPr/>
        </p:nvSpPr>
        <p:spPr>
          <a:xfrm rot="18937591">
            <a:off x="6195428" y="7229700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ardrop 65">
            <a:extLst>
              <a:ext uri="{FF2B5EF4-FFF2-40B4-BE49-F238E27FC236}">
                <a16:creationId xmlns:a16="http://schemas.microsoft.com/office/drawing/2014/main" id="{128E5E9E-86C3-48BB-85D9-DAC22319814B}"/>
              </a:ext>
            </a:extLst>
          </p:cNvPr>
          <p:cNvSpPr/>
          <p:nvPr/>
        </p:nvSpPr>
        <p:spPr>
          <a:xfrm rot="18937591">
            <a:off x="5759879" y="7333638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ardrop 66">
            <a:extLst>
              <a:ext uri="{FF2B5EF4-FFF2-40B4-BE49-F238E27FC236}">
                <a16:creationId xmlns:a16="http://schemas.microsoft.com/office/drawing/2014/main" id="{67404D81-3508-4F45-945E-0ABE3DA5AC39}"/>
              </a:ext>
            </a:extLst>
          </p:cNvPr>
          <p:cNvSpPr/>
          <p:nvPr/>
        </p:nvSpPr>
        <p:spPr>
          <a:xfrm rot="18937591">
            <a:off x="5293198" y="7229988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ardrop 67">
            <a:extLst>
              <a:ext uri="{FF2B5EF4-FFF2-40B4-BE49-F238E27FC236}">
                <a16:creationId xmlns:a16="http://schemas.microsoft.com/office/drawing/2014/main" id="{FDFAD7EF-A440-4B8B-9031-D89784DEFABD}"/>
              </a:ext>
            </a:extLst>
          </p:cNvPr>
          <p:cNvSpPr/>
          <p:nvPr/>
        </p:nvSpPr>
        <p:spPr>
          <a:xfrm rot="18937591">
            <a:off x="5479984" y="7703972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Teardrop 68">
            <a:extLst>
              <a:ext uri="{FF2B5EF4-FFF2-40B4-BE49-F238E27FC236}">
                <a16:creationId xmlns:a16="http://schemas.microsoft.com/office/drawing/2014/main" id="{D37040E4-D67E-461E-8F96-6332658BF9B4}"/>
              </a:ext>
            </a:extLst>
          </p:cNvPr>
          <p:cNvSpPr/>
          <p:nvPr/>
        </p:nvSpPr>
        <p:spPr>
          <a:xfrm rot="18937591">
            <a:off x="9381246" y="7701594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Teardrop 69">
            <a:extLst>
              <a:ext uri="{FF2B5EF4-FFF2-40B4-BE49-F238E27FC236}">
                <a16:creationId xmlns:a16="http://schemas.microsoft.com/office/drawing/2014/main" id="{1E0C5203-7211-4480-8759-2CC69CBBB26E}"/>
              </a:ext>
            </a:extLst>
          </p:cNvPr>
          <p:cNvSpPr/>
          <p:nvPr/>
        </p:nvSpPr>
        <p:spPr>
          <a:xfrm rot="18937591">
            <a:off x="9214180" y="7229700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ardrop 70">
            <a:extLst>
              <a:ext uri="{FF2B5EF4-FFF2-40B4-BE49-F238E27FC236}">
                <a16:creationId xmlns:a16="http://schemas.microsoft.com/office/drawing/2014/main" id="{DFA0B67F-F0A5-4ABB-8D20-2FE8D041B1C8}"/>
              </a:ext>
            </a:extLst>
          </p:cNvPr>
          <p:cNvSpPr/>
          <p:nvPr/>
        </p:nvSpPr>
        <p:spPr>
          <a:xfrm rot="18937591">
            <a:off x="8898575" y="7358012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Teardrop 71">
            <a:extLst>
              <a:ext uri="{FF2B5EF4-FFF2-40B4-BE49-F238E27FC236}">
                <a16:creationId xmlns:a16="http://schemas.microsoft.com/office/drawing/2014/main" id="{02A57E09-DBCE-4CE2-B412-591FC2E2CA0B}"/>
              </a:ext>
            </a:extLst>
          </p:cNvPr>
          <p:cNvSpPr/>
          <p:nvPr/>
        </p:nvSpPr>
        <p:spPr>
          <a:xfrm rot="18937591">
            <a:off x="7648872" y="7855675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Teardrop 72">
            <a:extLst>
              <a:ext uri="{FF2B5EF4-FFF2-40B4-BE49-F238E27FC236}">
                <a16:creationId xmlns:a16="http://schemas.microsoft.com/office/drawing/2014/main" id="{B45A5E33-B412-4E6F-8155-9274E4972631}"/>
              </a:ext>
            </a:extLst>
          </p:cNvPr>
          <p:cNvSpPr/>
          <p:nvPr/>
        </p:nvSpPr>
        <p:spPr>
          <a:xfrm rot="18937591">
            <a:off x="8073662" y="8050776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ardrop 73">
            <a:extLst>
              <a:ext uri="{FF2B5EF4-FFF2-40B4-BE49-F238E27FC236}">
                <a16:creationId xmlns:a16="http://schemas.microsoft.com/office/drawing/2014/main" id="{754F06B7-A361-49BB-8E2D-F8A37D994C47}"/>
              </a:ext>
            </a:extLst>
          </p:cNvPr>
          <p:cNvSpPr/>
          <p:nvPr/>
        </p:nvSpPr>
        <p:spPr>
          <a:xfrm rot="18937591">
            <a:off x="7539763" y="7254363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ardrop 74">
            <a:extLst>
              <a:ext uri="{FF2B5EF4-FFF2-40B4-BE49-F238E27FC236}">
                <a16:creationId xmlns:a16="http://schemas.microsoft.com/office/drawing/2014/main" id="{B4709F76-4EB3-4F5B-8565-F6AC956A3760}"/>
              </a:ext>
            </a:extLst>
          </p:cNvPr>
          <p:cNvSpPr/>
          <p:nvPr/>
        </p:nvSpPr>
        <p:spPr>
          <a:xfrm rot="18937591">
            <a:off x="7259046" y="7510415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Teardrop 75">
            <a:extLst>
              <a:ext uri="{FF2B5EF4-FFF2-40B4-BE49-F238E27FC236}">
                <a16:creationId xmlns:a16="http://schemas.microsoft.com/office/drawing/2014/main" id="{B622FFF7-5DCB-41B4-9751-4CC2BFC394FF}"/>
              </a:ext>
            </a:extLst>
          </p:cNvPr>
          <p:cNvSpPr/>
          <p:nvPr/>
        </p:nvSpPr>
        <p:spPr>
          <a:xfrm rot="18937591">
            <a:off x="6862545" y="7254362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Teardrop 76">
            <a:extLst>
              <a:ext uri="{FF2B5EF4-FFF2-40B4-BE49-F238E27FC236}">
                <a16:creationId xmlns:a16="http://schemas.microsoft.com/office/drawing/2014/main" id="{82A74F01-5A1E-4DDB-AE28-B217D591FABF}"/>
              </a:ext>
            </a:extLst>
          </p:cNvPr>
          <p:cNvSpPr/>
          <p:nvPr/>
        </p:nvSpPr>
        <p:spPr>
          <a:xfrm rot="18937591">
            <a:off x="8308660" y="7685864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ardrop 77">
            <a:extLst>
              <a:ext uri="{FF2B5EF4-FFF2-40B4-BE49-F238E27FC236}">
                <a16:creationId xmlns:a16="http://schemas.microsoft.com/office/drawing/2014/main" id="{6018C903-B3C6-4446-B153-F688C14E55D0}"/>
              </a:ext>
            </a:extLst>
          </p:cNvPr>
          <p:cNvSpPr/>
          <p:nvPr/>
        </p:nvSpPr>
        <p:spPr>
          <a:xfrm rot="18937591">
            <a:off x="8263682" y="7263446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Teardrop 78">
            <a:extLst>
              <a:ext uri="{FF2B5EF4-FFF2-40B4-BE49-F238E27FC236}">
                <a16:creationId xmlns:a16="http://schemas.microsoft.com/office/drawing/2014/main" id="{0E039304-1A2A-4545-B356-31755A352489}"/>
              </a:ext>
            </a:extLst>
          </p:cNvPr>
          <p:cNvSpPr/>
          <p:nvPr/>
        </p:nvSpPr>
        <p:spPr>
          <a:xfrm rot="18937591">
            <a:off x="6806593" y="7589691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ardrop 79">
            <a:extLst>
              <a:ext uri="{FF2B5EF4-FFF2-40B4-BE49-F238E27FC236}">
                <a16:creationId xmlns:a16="http://schemas.microsoft.com/office/drawing/2014/main" id="{D94157F0-2691-41F7-8D94-E52716AF3731}"/>
              </a:ext>
            </a:extLst>
          </p:cNvPr>
          <p:cNvSpPr/>
          <p:nvPr/>
        </p:nvSpPr>
        <p:spPr>
          <a:xfrm rot="18937591">
            <a:off x="7948077" y="7301060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Teardrop 80">
            <a:extLst>
              <a:ext uri="{FF2B5EF4-FFF2-40B4-BE49-F238E27FC236}">
                <a16:creationId xmlns:a16="http://schemas.microsoft.com/office/drawing/2014/main" id="{EEA65B88-D133-479D-A98F-40C865D4FB27}"/>
              </a:ext>
            </a:extLst>
          </p:cNvPr>
          <p:cNvSpPr/>
          <p:nvPr/>
        </p:nvSpPr>
        <p:spPr>
          <a:xfrm rot="18937591">
            <a:off x="7239927" y="8007858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ardrop 81">
            <a:extLst>
              <a:ext uri="{FF2B5EF4-FFF2-40B4-BE49-F238E27FC236}">
                <a16:creationId xmlns:a16="http://schemas.microsoft.com/office/drawing/2014/main" id="{2CB63A86-CD6C-4311-A5F6-5C879ABC9A00}"/>
              </a:ext>
            </a:extLst>
          </p:cNvPr>
          <p:cNvSpPr/>
          <p:nvPr/>
        </p:nvSpPr>
        <p:spPr>
          <a:xfrm rot="18937591">
            <a:off x="6668151" y="8133462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ardrop 82">
            <a:extLst>
              <a:ext uri="{FF2B5EF4-FFF2-40B4-BE49-F238E27FC236}">
                <a16:creationId xmlns:a16="http://schemas.microsoft.com/office/drawing/2014/main" id="{00A6B983-EF76-419A-BEE6-48F18923CAC9}"/>
              </a:ext>
            </a:extLst>
          </p:cNvPr>
          <p:cNvSpPr/>
          <p:nvPr/>
        </p:nvSpPr>
        <p:spPr>
          <a:xfrm rot="18937591">
            <a:off x="2645521" y="7192197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Teardrop 83">
            <a:extLst>
              <a:ext uri="{FF2B5EF4-FFF2-40B4-BE49-F238E27FC236}">
                <a16:creationId xmlns:a16="http://schemas.microsoft.com/office/drawing/2014/main" id="{2419046A-CA5A-4744-9290-5F4B222A65F3}"/>
              </a:ext>
            </a:extLst>
          </p:cNvPr>
          <p:cNvSpPr/>
          <p:nvPr/>
        </p:nvSpPr>
        <p:spPr>
          <a:xfrm rot="18937591">
            <a:off x="2364804" y="7448249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Teardrop 84">
            <a:extLst>
              <a:ext uri="{FF2B5EF4-FFF2-40B4-BE49-F238E27FC236}">
                <a16:creationId xmlns:a16="http://schemas.microsoft.com/office/drawing/2014/main" id="{5B0221DB-31A8-4B92-B9A7-A11B0A9D97A6}"/>
              </a:ext>
            </a:extLst>
          </p:cNvPr>
          <p:cNvSpPr/>
          <p:nvPr/>
        </p:nvSpPr>
        <p:spPr>
          <a:xfrm rot="18937591">
            <a:off x="1968303" y="7192196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ardrop 85">
            <a:extLst>
              <a:ext uri="{FF2B5EF4-FFF2-40B4-BE49-F238E27FC236}">
                <a16:creationId xmlns:a16="http://schemas.microsoft.com/office/drawing/2014/main" id="{379EF3E4-1BF1-4868-AE2C-4DF4101E6709}"/>
              </a:ext>
            </a:extLst>
          </p:cNvPr>
          <p:cNvSpPr/>
          <p:nvPr/>
        </p:nvSpPr>
        <p:spPr>
          <a:xfrm rot="18937591">
            <a:off x="3450809" y="7630850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Teardrop 86">
            <a:extLst>
              <a:ext uri="{FF2B5EF4-FFF2-40B4-BE49-F238E27FC236}">
                <a16:creationId xmlns:a16="http://schemas.microsoft.com/office/drawing/2014/main" id="{64C3A7F7-0AD1-45E2-9168-1062C55C4076}"/>
              </a:ext>
            </a:extLst>
          </p:cNvPr>
          <p:cNvSpPr/>
          <p:nvPr/>
        </p:nvSpPr>
        <p:spPr>
          <a:xfrm rot="18937591">
            <a:off x="3153553" y="7189925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Teardrop 87">
            <a:extLst>
              <a:ext uri="{FF2B5EF4-FFF2-40B4-BE49-F238E27FC236}">
                <a16:creationId xmlns:a16="http://schemas.microsoft.com/office/drawing/2014/main" id="{10336AF8-1B44-4F16-842E-3E1E00F6EB31}"/>
              </a:ext>
            </a:extLst>
          </p:cNvPr>
          <p:cNvSpPr/>
          <p:nvPr/>
        </p:nvSpPr>
        <p:spPr>
          <a:xfrm rot="18937591">
            <a:off x="2773591" y="7630849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Teardrop 88">
            <a:extLst>
              <a:ext uri="{FF2B5EF4-FFF2-40B4-BE49-F238E27FC236}">
                <a16:creationId xmlns:a16="http://schemas.microsoft.com/office/drawing/2014/main" id="{5D04AA53-C2FB-4532-A2CE-14EE621B05F5}"/>
              </a:ext>
            </a:extLst>
          </p:cNvPr>
          <p:cNvSpPr/>
          <p:nvPr/>
        </p:nvSpPr>
        <p:spPr>
          <a:xfrm rot="18937591">
            <a:off x="2470820" y="7834604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Teardrop 89">
            <a:extLst>
              <a:ext uri="{FF2B5EF4-FFF2-40B4-BE49-F238E27FC236}">
                <a16:creationId xmlns:a16="http://schemas.microsoft.com/office/drawing/2014/main" id="{A8D098E2-C426-4B2E-B868-2BC51906D09B}"/>
              </a:ext>
            </a:extLst>
          </p:cNvPr>
          <p:cNvSpPr/>
          <p:nvPr/>
        </p:nvSpPr>
        <p:spPr>
          <a:xfrm rot="18937591">
            <a:off x="2213693" y="7263445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Teardrop 90">
            <a:extLst>
              <a:ext uri="{FF2B5EF4-FFF2-40B4-BE49-F238E27FC236}">
                <a16:creationId xmlns:a16="http://schemas.microsoft.com/office/drawing/2014/main" id="{E6B34A1A-DB9B-404F-8D53-F2107E6480FF}"/>
              </a:ext>
            </a:extLst>
          </p:cNvPr>
          <p:cNvSpPr/>
          <p:nvPr/>
        </p:nvSpPr>
        <p:spPr>
          <a:xfrm rot="18937591">
            <a:off x="1793602" y="7834603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Teardrop 91">
            <a:extLst>
              <a:ext uri="{FF2B5EF4-FFF2-40B4-BE49-F238E27FC236}">
                <a16:creationId xmlns:a16="http://schemas.microsoft.com/office/drawing/2014/main" id="{676E29BC-049B-4F32-9390-28A45211E0DE}"/>
              </a:ext>
            </a:extLst>
          </p:cNvPr>
          <p:cNvSpPr/>
          <p:nvPr/>
        </p:nvSpPr>
        <p:spPr>
          <a:xfrm rot="18937591">
            <a:off x="1254656" y="7630847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Teardrop 92">
            <a:extLst>
              <a:ext uri="{FF2B5EF4-FFF2-40B4-BE49-F238E27FC236}">
                <a16:creationId xmlns:a16="http://schemas.microsoft.com/office/drawing/2014/main" id="{4CEE1448-9F55-480A-985D-ACCE5063E840}"/>
              </a:ext>
            </a:extLst>
          </p:cNvPr>
          <p:cNvSpPr/>
          <p:nvPr/>
        </p:nvSpPr>
        <p:spPr>
          <a:xfrm rot="18937591">
            <a:off x="713819" y="7361791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Teardrop 93">
            <a:extLst>
              <a:ext uri="{FF2B5EF4-FFF2-40B4-BE49-F238E27FC236}">
                <a16:creationId xmlns:a16="http://schemas.microsoft.com/office/drawing/2014/main" id="{C759A6F1-3055-479E-B4DD-9B491CD6E532}"/>
              </a:ext>
            </a:extLst>
          </p:cNvPr>
          <p:cNvSpPr/>
          <p:nvPr/>
        </p:nvSpPr>
        <p:spPr>
          <a:xfrm rot="18937591">
            <a:off x="311054" y="7976805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Teardrop 94">
            <a:extLst>
              <a:ext uri="{FF2B5EF4-FFF2-40B4-BE49-F238E27FC236}">
                <a16:creationId xmlns:a16="http://schemas.microsoft.com/office/drawing/2014/main" id="{103D313E-E327-493B-9719-A567B7F6BC6B}"/>
              </a:ext>
            </a:extLst>
          </p:cNvPr>
          <p:cNvSpPr/>
          <p:nvPr/>
        </p:nvSpPr>
        <p:spPr>
          <a:xfrm rot="18937591">
            <a:off x="4776912" y="7254361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Teardrop 95">
            <a:extLst>
              <a:ext uri="{FF2B5EF4-FFF2-40B4-BE49-F238E27FC236}">
                <a16:creationId xmlns:a16="http://schemas.microsoft.com/office/drawing/2014/main" id="{3D613E0C-2BB9-4C8A-8913-3C83E6CDE19C}"/>
              </a:ext>
            </a:extLst>
          </p:cNvPr>
          <p:cNvSpPr/>
          <p:nvPr/>
        </p:nvSpPr>
        <p:spPr>
          <a:xfrm rot="18937591">
            <a:off x="4535650" y="7984398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Teardrop 96">
            <a:extLst>
              <a:ext uri="{FF2B5EF4-FFF2-40B4-BE49-F238E27FC236}">
                <a16:creationId xmlns:a16="http://schemas.microsoft.com/office/drawing/2014/main" id="{3D0A155A-3C25-4272-AA8B-589419F9AF4D}"/>
              </a:ext>
            </a:extLst>
          </p:cNvPr>
          <p:cNvSpPr/>
          <p:nvPr/>
        </p:nvSpPr>
        <p:spPr>
          <a:xfrm rot="18937591">
            <a:off x="4264676" y="7464922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8" name="Teardrop 97">
            <a:extLst>
              <a:ext uri="{FF2B5EF4-FFF2-40B4-BE49-F238E27FC236}">
                <a16:creationId xmlns:a16="http://schemas.microsoft.com/office/drawing/2014/main" id="{2EA4BB3B-BF94-48D8-BB55-4208A6FC185C}"/>
              </a:ext>
            </a:extLst>
          </p:cNvPr>
          <p:cNvSpPr/>
          <p:nvPr/>
        </p:nvSpPr>
        <p:spPr>
          <a:xfrm rot="18937591">
            <a:off x="5978161" y="7677839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Teardrop 98">
            <a:extLst>
              <a:ext uri="{FF2B5EF4-FFF2-40B4-BE49-F238E27FC236}">
                <a16:creationId xmlns:a16="http://schemas.microsoft.com/office/drawing/2014/main" id="{5940028F-2AC9-4B69-82E8-9BFA990FD22C}"/>
              </a:ext>
            </a:extLst>
          </p:cNvPr>
          <p:cNvSpPr/>
          <p:nvPr/>
        </p:nvSpPr>
        <p:spPr>
          <a:xfrm rot="18937591">
            <a:off x="5794385" y="7960023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Teardrop 99">
            <a:extLst>
              <a:ext uri="{FF2B5EF4-FFF2-40B4-BE49-F238E27FC236}">
                <a16:creationId xmlns:a16="http://schemas.microsoft.com/office/drawing/2014/main" id="{0BC5449E-FAA3-464E-9D6B-A5DBE8129AD3}"/>
              </a:ext>
            </a:extLst>
          </p:cNvPr>
          <p:cNvSpPr/>
          <p:nvPr/>
        </p:nvSpPr>
        <p:spPr>
          <a:xfrm rot="18937591">
            <a:off x="5366758" y="8096190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Teardrop 100">
            <a:extLst>
              <a:ext uri="{FF2B5EF4-FFF2-40B4-BE49-F238E27FC236}">
                <a16:creationId xmlns:a16="http://schemas.microsoft.com/office/drawing/2014/main" id="{AEC4ADEF-D37F-49BC-9425-C5BFEB3EA04A}"/>
              </a:ext>
            </a:extLst>
          </p:cNvPr>
          <p:cNvSpPr/>
          <p:nvPr/>
        </p:nvSpPr>
        <p:spPr>
          <a:xfrm rot="18937591">
            <a:off x="9723228" y="7679193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Teardrop 101">
            <a:extLst>
              <a:ext uri="{FF2B5EF4-FFF2-40B4-BE49-F238E27FC236}">
                <a16:creationId xmlns:a16="http://schemas.microsoft.com/office/drawing/2014/main" id="{86B4EF92-475D-495C-870D-AA632A49A8EC}"/>
              </a:ext>
            </a:extLst>
          </p:cNvPr>
          <p:cNvSpPr/>
          <p:nvPr/>
        </p:nvSpPr>
        <p:spPr>
          <a:xfrm rot="18937591">
            <a:off x="8994578" y="7951596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Teardrop 102">
            <a:extLst>
              <a:ext uri="{FF2B5EF4-FFF2-40B4-BE49-F238E27FC236}">
                <a16:creationId xmlns:a16="http://schemas.microsoft.com/office/drawing/2014/main" id="{CF02C3C8-7E6B-46D8-9D4B-8353310A3257}"/>
              </a:ext>
            </a:extLst>
          </p:cNvPr>
          <p:cNvSpPr/>
          <p:nvPr/>
        </p:nvSpPr>
        <p:spPr>
          <a:xfrm rot="18937591">
            <a:off x="8625295" y="7368570"/>
            <a:ext cx="184068" cy="178130"/>
          </a:xfrm>
          <a:prstGeom prst="teardrop">
            <a:avLst>
              <a:gd name="adj" fmla="val 1645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DEF2F5-1F67-49D1-8C49-546F74BAD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292" y="1828571"/>
            <a:ext cx="4889416" cy="2523963"/>
          </a:xfrm>
          <a:prstGeom prst="rect">
            <a:avLst/>
          </a:prstGeom>
        </p:spPr>
      </p:pic>
      <p:sp>
        <p:nvSpPr>
          <p:cNvPr id="104" name="Arc 103">
            <a:extLst>
              <a:ext uri="{FF2B5EF4-FFF2-40B4-BE49-F238E27FC236}">
                <a16:creationId xmlns:a16="http://schemas.microsoft.com/office/drawing/2014/main" id="{C15F8AA8-3534-4783-89E2-D62CB4579C87}"/>
              </a:ext>
            </a:extLst>
          </p:cNvPr>
          <p:cNvSpPr/>
          <p:nvPr/>
        </p:nvSpPr>
        <p:spPr>
          <a:xfrm rot="17148308">
            <a:off x="6640109" y="4675384"/>
            <a:ext cx="3351420" cy="3024248"/>
          </a:xfrm>
          <a:prstGeom prst="arc">
            <a:avLst>
              <a:gd name="adj1" fmla="val 16821728"/>
              <a:gd name="adj2" fmla="val 1759776"/>
            </a:avLst>
          </a:prstGeom>
          <a:ln w="120650">
            <a:solidFill>
              <a:srgbClr val="7030A0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5" name="Arc 104">
            <a:extLst>
              <a:ext uri="{FF2B5EF4-FFF2-40B4-BE49-F238E27FC236}">
                <a16:creationId xmlns:a16="http://schemas.microsoft.com/office/drawing/2014/main" id="{621E7C6B-B94B-4893-A976-B886C27ACE00}"/>
              </a:ext>
            </a:extLst>
          </p:cNvPr>
          <p:cNvSpPr/>
          <p:nvPr/>
        </p:nvSpPr>
        <p:spPr>
          <a:xfrm rot="17148308">
            <a:off x="6557712" y="4569303"/>
            <a:ext cx="3497457" cy="3156029"/>
          </a:xfrm>
          <a:prstGeom prst="arc">
            <a:avLst>
              <a:gd name="adj1" fmla="val 16660097"/>
              <a:gd name="adj2" fmla="val 1663605"/>
            </a:avLst>
          </a:prstGeom>
          <a:ln w="120650">
            <a:solidFill>
              <a:srgbClr val="4472C4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6" name="Arc 105">
            <a:extLst>
              <a:ext uri="{FF2B5EF4-FFF2-40B4-BE49-F238E27FC236}">
                <a16:creationId xmlns:a16="http://schemas.microsoft.com/office/drawing/2014/main" id="{CF46811B-079D-4C6C-9E59-783FE6566F4C}"/>
              </a:ext>
            </a:extLst>
          </p:cNvPr>
          <p:cNvSpPr/>
          <p:nvPr/>
        </p:nvSpPr>
        <p:spPr>
          <a:xfrm rot="17148308">
            <a:off x="6488384" y="4458223"/>
            <a:ext cx="3602730" cy="3251025"/>
          </a:xfrm>
          <a:prstGeom prst="arc">
            <a:avLst>
              <a:gd name="adj1" fmla="val 16458311"/>
              <a:gd name="adj2" fmla="val 1603191"/>
            </a:avLst>
          </a:prstGeom>
          <a:ln w="120650">
            <a:solidFill>
              <a:srgbClr val="70AD47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7" name="Arc 106">
            <a:extLst>
              <a:ext uri="{FF2B5EF4-FFF2-40B4-BE49-F238E27FC236}">
                <a16:creationId xmlns:a16="http://schemas.microsoft.com/office/drawing/2014/main" id="{DF4C5677-0F0A-4CE9-AB33-2124877460D1}"/>
              </a:ext>
            </a:extLst>
          </p:cNvPr>
          <p:cNvSpPr/>
          <p:nvPr/>
        </p:nvSpPr>
        <p:spPr>
          <a:xfrm rot="17148308">
            <a:off x="6444350" y="4311218"/>
            <a:ext cx="3694570" cy="3411910"/>
          </a:xfrm>
          <a:prstGeom prst="arc">
            <a:avLst>
              <a:gd name="adj1" fmla="val 16268855"/>
              <a:gd name="adj2" fmla="val 1491399"/>
            </a:avLst>
          </a:prstGeom>
          <a:ln w="120650">
            <a:solidFill>
              <a:srgbClr val="FFC000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8" name="Arc 107">
            <a:extLst>
              <a:ext uri="{FF2B5EF4-FFF2-40B4-BE49-F238E27FC236}">
                <a16:creationId xmlns:a16="http://schemas.microsoft.com/office/drawing/2014/main" id="{ADACDF17-7DAB-4B9F-B65C-DDF846C0BFA4}"/>
              </a:ext>
            </a:extLst>
          </p:cNvPr>
          <p:cNvSpPr/>
          <p:nvPr/>
        </p:nvSpPr>
        <p:spPr>
          <a:xfrm rot="17148308">
            <a:off x="6445931" y="4137725"/>
            <a:ext cx="3749131" cy="3631412"/>
          </a:xfrm>
          <a:prstGeom prst="arc">
            <a:avLst>
              <a:gd name="adj1" fmla="val 16085126"/>
              <a:gd name="adj2" fmla="val 1360832"/>
            </a:avLst>
          </a:prstGeom>
          <a:ln w="120650">
            <a:solidFill>
              <a:srgbClr val="ED7D31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9" name="Arc 108">
            <a:extLst>
              <a:ext uri="{FF2B5EF4-FFF2-40B4-BE49-F238E27FC236}">
                <a16:creationId xmlns:a16="http://schemas.microsoft.com/office/drawing/2014/main" id="{8AE6026D-FA50-4AC2-8252-3EBFC8472B3C}"/>
              </a:ext>
            </a:extLst>
          </p:cNvPr>
          <p:cNvSpPr/>
          <p:nvPr/>
        </p:nvSpPr>
        <p:spPr>
          <a:xfrm rot="17148308">
            <a:off x="6307915" y="4041571"/>
            <a:ext cx="4047811" cy="3917750"/>
          </a:xfrm>
          <a:prstGeom prst="arc">
            <a:avLst>
              <a:gd name="adj1" fmla="val 16124215"/>
              <a:gd name="adj2" fmla="val 1152748"/>
            </a:avLst>
          </a:prstGeom>
          <a:ln w="120650">
            <a:solidFill>
              <a:srgbClr val="FF0000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0" name="Partial Circle 109">
            <a:extLst>
              <a:ext uri="{FF2B5EF4-FFF2-40B4-BE49-F238E27FC236}">
                <a16:creationId xmlns:a16="http://schemas.microsoft.com/office/drawing/2014/main" id="{2DCBD3FE-C13C-4B99-BBD2-D20829E10422}"/>
              </a:ext>
            </a:extLst>
          </p:cNvPr>
          <p:cNvSpPr/>
          <p:nvPr/>
        </p:nvSpPr>
        <p:spPr>
          <a:xfrm>
            <a:off x="494106" y="463201"/>
            <a:ext cx="1180390" cy="1208749"/>
          </a:xfrm>
          <a:custGeom>
            <a:avLst/>
            <a:gdLst>
              <a:gd name="connsiteX0" fmla="*/ 1143730 w 1144495"/>
              <a:gd name="connsiteY0" fmla="*/ 542674 h 1144495"/>
              <a:gd name="connsiteX1" fmla="*/ 964112 w 1144495"/>
              <a:gd name="connsiteY1" fmla="*/ 989272 h 1144495"/>
              <a:gd name="connsiteX2" fmla="*/ 507214 w 1144495"/>
              <a:gd name="connsiteY2" fmla="*/ 1140788 h 1144495"/>
              <a:gd name="connsiteX3" fmla="*/ 572248 w 1144495"/>
              <a:gd name="connsiteY3" fmla="*/ 572248 h 1144495"/>
              <a:gd name="connsiteX4" fmla="*/ 1143730 w 1144495"/>
              <a:gd name="connsiteY4" fmla="*/ 542674 h 1144495"/>
              <a:gd name="connsiteX0" fmla="*/ 636516 w 637281"/>
              <a:gd name="connsiteY0" fmla="*/ 83630 h 685454"/>
              <a:gd name="connsiteX1" fmla="*/ 456898 w 637281"/>
              <a:gd name="connsiteY1" fmla="*/ 530228 h 685454"/>
              <a:gd name="connsiteX2" fmla="*/ 0 w 637281"/>
              <a:gd name="connsiteY2" fmla="*/ 681744 h 685454"/>
              <a:gd name="connsiteX3" fmla="*/ 65034 w 637281"/>
              <a:gd name="connsiteY3" fmla="*/ 113204 h 685454"/>
              <a:gd name="connsiteX4" fmla="*/ 636516 w 637281"/>
              <a:gd name="connsiteY4" fmla="*/ 83630 h 685454"/>
              <a:gd name="connsiteX0" fmla="*/ 636516 w 637281"/>
              <a:gd name="connsiteY0" fmla="*/ 73849 h 675673"/>
              <a:gd name="connsiteX1" fmla="*/ 456898 w 637281"/>
              <a:gd name="connsiteY1" fmla="*/ 520447 h 675673"/>
              <a:gd name="connsiteX2" fmla="*/ 0 w 637281"/>
              <a:gd name="connsiteY2" fmla="*/ 671963 h 675673"/>
              <a:gd name="connsiteX3" fmla="*/ 65034 w 637281"/>
              <a:gd name="connsiteY3" fmla="*/ 103423 h 675673"/>
              <a:gd name="connsiteX4" fmla="*/ 636516 w 637281"/>
              <a:gd name="connsiteY4" fmla="*/ 73849 h 675673"/>
              <a:gd name="connsiteX0" fmla="*/ 636516 w 637281"/>
              <a:gd name="connsiteY0" fmla="*/ 57099 h 658923"/>
              <a:gd name="connsiteX1" fmla="*/ 456898 w 637281"/>
              <a:gd name="connsiteY1" fmla="*/ 503697 h 658923"/>
              <a:gd name="connsiteX2" fmla="*/ 0 w 637281"/>
              <a:gd name="connsiteY2" fmla="*/ 655213 h 658923"/>
              <a:gd name="connsiteX3" fmla="*/ 65034 w 637281"/>
              <a:gd name="connsiteY3" fmla="*/ 86673 h 658923"/>
              <a:gd name="connsiteX4" fmla="*/ 636516 w 637281"/>
              <a:gd name="connsiteY4" fmla="*/ 57099 h 658923"/>
              <a:gd name="connsiteX0" fmla="*/ 625424 w 626033"/>
              <a:gd name="connsiteY0" fmla="*/ 49127 h 650363"/>
              <a:gd name="connsiteX1" fmla="*/ 445806 w 626033"/>
              <a:gd name="connsiteY1" fmla="*/ 495725 h 650363"/>
              <a:gd name="connsiteX2" fmla="*/ 9171 w 626033"/>
              <a:gd name="connsiteY2" fmla="*/ 647241 h 650363"/>
              <a:gd name="connsiteX3" fmla="*/ 53942 w 626033"/>
              <a:gd name="connsiteY3" fmla="*/ 78701 h 650363"/>
              <a:gd name="connsiteX4" fmla="*/ 625424 w 626033"/>
              <a:gd name="connsiteY4" fmla="*/ 49127 h 650363"/>
              <a:gd name="connsiteX0" fmla="*/ 631164 w 631773"/>
              <a:gd name="connsiteY0" fmla="*/ 49127 h 650363"/>
              <a:gd name="connsiteX1" fmla="*/ 451546 w 631773"/>
              <a:gd name="connsiteY1" fmla="*/ 495725 h 650363"/>
              <a:gd name="connsiteX2" fmla="*/ 14911 w 631773"/>
              <a:gd name="connsiteY2" fmla="*/ 647241 h 650363"/>
              <a:gd name="connsiteX3" fmla="*/ 59682 w 631773"/>
              <a:gd name="connsiteY3" fmla="*/ 78701 h 650363"/>
              <a:gd name="connsiteX4" fmla="*/ 631164 w 631773"/>
              <a:gd name="connsiteY4" fmla="*/ 49127 h 650363"/>
              <a:gd name="connsiteX0" fmla="*/ 618166 w 618775"/>
              <a:gd name="connsiteY0" fmla="*/ 38153 h 639389"/>
              <a:gd name="connsiteX1" fmla="*/ 438548 w 618775"/>
              <a:gd name="connsiteY1" fmla="*/ 484751 h 639389"/>
              <a:gd name="connsiteX2" fmla="*/ 1913 w 618775"/>
              <a:gd name="connsiteY2" fmla="*/ 636267 h 639389"/>
              <a:gd name="connsiteX3" fmla="*/ 46684 w 618775"/>
              <a:gd name="connsiteY3" fmla="*/ 67727 h 639389"/>
              <a:gd name="connsiteX4" fmla="*/ 618166 w 618775"/>
              <a:gd name="connsiteY4" fmla="*/ 38153 h 639389"/>
              <a:gd name="connsiteX0" fmla="*/ 620616 w 621225"/>
              <a:gd name="connsiteY0" fmla="*/ 37463 h 638699"/>
              <a:gd name="connsiteX1" fmla="*/ 440998 w 621225"/>
              <a:gd name="connsiteY1" fmla="*/ 484061 h 638699"/>
              <a:gd name="connsiteX2" fmla="*/ 4363 w 621225"/>
              <a:gd name="connsiteY2" fmla="*/ 635577 h 638699"/>
              <a:gd name="connsiteX3" fmla="*/ 49134 w 621225"/>
              <a:gd name="connsiteY3" fmla="*/ 67037 h 638699"/>
              <a:gd name="connsiteX4" fmla="*/ 620616 w 621225"/>
              <a:gd name="connsiteY4" fmla="*/ 37463 h 638699"/>
              <a:gd name="connsiteX0" fmla="*/ 616253 w 616862"/>
              <a:gd name="connsiteY0" fmla="*/ 33015 h 634251"/>
              <a:gd name="connsiteX1" fmla="*/ 436635 w 616862"/>
              <a:gd name="connsiteY1" fmla="*/ 479613 h 634251"/>
              <a:gd name="connsiteX2" fmla="*/ 0 w 616862"/>
              <a:gd name="connsiteY2" fmla="*/ 631129 h 634251"/>
              <a:gd name="connsiteX3" fmla="*/ 44771 w 616862"/>
              <a:gd name="connsiteY3" fmla="*/ 62589 h 634251"/>
              <a:gd name="connsiteX4" fmla="*/ 616253 w 616862"/>
              <a:gd name="connsiteY4" fmla="*/ 33015 h 634251"/>
              <a:gd name="connsiteX0" fmla="*/ 616253 w 616862"/>
              <a:gd name="connsiteY0" fmla="*/ 24017 h 625253"/>
              <a:gd name="connsiteX1" fmla="*/ 436635 w 616862"/>
              <a:gd name="connsiteY1" fmla="*/ 470615 h 625253"/>
              <a:gd name="connsiteX2" fmla="*/ 0 w 616862"/>
              <a:gd name="connsiteY2" fmla="*/ 622131 h 625253"/>
              <a:gd name="connsiteX3" fmla="*/ 44771 w 616862"/>
              <a:gd name="connsiteY3" fmla="*/ 53591 h 625253"/>
              <a:gd name="connsiteX4" fmla="*/ 616253 w 616862"/>
              <a:gd name="connsiteY4" fmla="*/ 24017 h 625253"/>
              <a:gd name="connsiteX0" fmla="*/ 628143 w 628752"/>
              <a:gd name="connsiteY0" fmla="*/ 34916 h 636152"/>
              <a:gd name="connsiteX1" fmla="*/ 448525 w 628752"/>
              <a:gd name="connsiteY1" fmla="*/ 481514 h 636152"/>
              <a:gd name="connsiteX2" fmla="*/ 11890 w 628752"/>
              <a:gd name="connsiteY2" fmla="*/ 633030 h 636152"/>
              <a:gd name="connsiteX3" fmla="*/ 56661 w 628752"/>
              <a:gd name="connsiteY3" fmla="*/ 64490 h 636152"/>
              <a:gd name="connsiteX4" fmla="*/ 628143 w 628752"/>
              <a:gd name="connsiteY4" fmla="*/ 34916 h 636152"/>
              <a:gd name="connsiteX0" fmla="*/ 620617 w 621226"/>
              <a:gd name="connsiteY0" fmla="*/ 34916 h 636152"/>
              <a:gd name="connsiteX1" fmla="*/ 440999 w 621226"/>
              <a:gd name="connsiteY1" fmla="*/ 481514 h 636152"/>
              <a:gd name="connsiteX2" fmla="*/ 4364 w 621226"/>
              <a:gd name="connsiteY2" fmla="*/ 633030 h 636152"/>
              <a:gd name="connsiteX3" fmla="*/ 49135 w 621226"/>
              <a:gd name="connsiteY3" fmla="*/ 64490 h 636152"/>
              <a:gd name="connsiteX4" fmla="*/ 620617 w 621226"/>
              <a:gd name="connsiteY4" fmla="*/ 34916 h 63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226" h="636152">
                <a:moveTo>
                  <a:pt x="620617" y="34916"/>
                </a:moveTo>
                <a:cubicBezTo>
                  <a:pt x="629313" y="202949"/>
                  <a:pt x="543708" y="381828"/>
                  <a:pt x="440999" y="481514"/>
                </a:cubicBezTo>
                <a:cubicBezTo>
                  <a:pt x="338290" y="581200"/>
                  <a:pt x="171532" y="652152"/>
                  <a:pt x="4364" y="633030"/>
                </a:cubicBezTo>
                <a:cubicBezTo>
                  <a:pt x="8312" y="443517"/>
                  <a:pt x="-25713" y="146446"/>
                  <a:pt x="49135" y="64490"/>
                </a:cubicBezTo>
                <a:cubicBezTo>
                  <a:pt x="123983" y="-17466"/>
                  <a:pt x="529978" y="-14326"/>
                  <a:pt x="620617" y="34916"/>
                </a:cubicBezTo>
                <a:close/>
              </a:path>
            </a:pathLst>
          </a:cu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70091AFB-0C34-4265-B179-692537D2DFF1}"/>
              </a:ext>
            </a:extLst>
          </p:cNvPr>
          <p:cNvSpPr/>
          <p:nvPr/>
        </p:nvSpPr>
        <p:spPr>
          <a:xfrm>
            <a:off x="1833890" y="593822"/>
            <a:ext cx="909032" cy="5293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576CE4FF-614D-40AF-8D59-CD9644AF86FD}"/>
              </a:ext>
            </a:extLst>
          </p:cNvPr>
          <p:cNvSpPr/>
          <p:nvPr/>
        </p:nvSpPr>
        <p:spPr>
          <a:xfrm rot="12065829">
            <a:off x="1730210" y="1216860"/>
            <a:ext cx="909032" cy="5293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1D5E2098-48C9-49D8-9A24-F809434B1EC8}"/>
              </a:ext>
            </a:extLst>
          </p:cNvPr>
          <p:cNvSpPr/>
          <p:nvPr/>
        </p:nvSpPr>
        <p:spPr>
          <a:xfrm rot="4409228">
            <a:off x="542468" y="2190052"/>
            <a:ext cx="909032" cy="5293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934FA022-48A2-4D7F-9075-21532EB229BA}"/>
              </a:ext>
            </a:extLst>
          </p:cNvPr>
          <p:cNvSpPr/>
          <p:nvPr/>
        </p:nvSpPr>
        <p:spPr>
          <a:xfrm rot="2417637">
            <a:off x="1301866" y="1827522"/>
            <a:ext cx="909032" cy="5293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41E4D0B1-DD7B-4304-88C3-69D98C24176E}"/>
              </a:ext>
            </a:extLst>
          </p:cNvPr>
          <p:cNvSpPr/>
          <p:nvPr/>
        </p:nvSpPr>
        <p:spPr>
          <a:xfrm rot="832651">
            <a:off x="1738192" y="892847"/>
            <a:ext cx="675658" cy="6608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AAA826FC-C13D-43C9-B0EB-D807C33482F5}"/>
              </a:ext>
            </a:extLst>
          </p:cNvPr>
          <p:cNvSpPr/>
          <p:nvPr/>
        </p:nvSpPr>
        <p:spPr>
          <a:xfrm rot="1496922">
            <a:off x="1503947" y="1381425"/>
            <a:ext cx="519476" cy="5942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3092D9E4-1CF5-45F8-90FE-77F5014AC320}"/>
              </a:ext>
            </a:extLst>
          </p:cNvPr>
          <p:cNvSpPr/>
          <p:nvPr/>
        </p:nvSpPr>
        <p:spPr>
          <a:xfrm rot="3061220">
            <a:off x="980796" y="1899275"/>
            <a:ext cx="675658" cy="6608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1CB1B4B-6FC8-494C-A6B4-72C04A70012D}"/>
              </a:ext>
            </a:extLst>
          </p:cNvPr>
          <p:cNvSpPr/>
          <p:nvPr/>
        </p:nvSpPr>
        <p:spPr>
          <a:xfrm rot="5216225">
            <a:off x="440849" y="1977351"/>
            <a:ext cx="421275" cy="59227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14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25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25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3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3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3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7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7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3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3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2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2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2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2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2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2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3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3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3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3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3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3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3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3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1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3" dur="1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1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1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2" dur="1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1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2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2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2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2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6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7" dur="2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8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0" dur="2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1" dur="2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2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4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2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8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2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3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6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7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8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0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1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2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4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5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8" dur="2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9" dur="2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2" dur="2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3" dur="2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6" dur="2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7" dur="2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8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0" dur="2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1" dur="2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4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5" dur="3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6" presetID="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8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9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0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2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3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4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6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7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0" dur="2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1" dur="2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2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4" dur="2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5" dur="2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6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8" dur="2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9" dur="2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0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2" dur="2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3" dur="2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4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6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7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8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0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1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2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4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5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6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8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9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2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3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4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6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7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8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0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1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2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4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5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6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8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9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0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2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3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4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6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7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8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0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1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2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4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5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6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8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9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0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2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3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4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8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2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4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5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8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9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0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2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3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4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6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8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2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4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5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6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8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9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0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2" dur="3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3" dur="3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4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6" dur="3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7" dur="3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8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0" dur="3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1" dur="3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2" presetID="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4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5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6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0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4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6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7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8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2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4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5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6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0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4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6" dur="3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7" dur="3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8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0" dur="3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1" dur="3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2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4" dur="3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5" dur="3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6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8" dur="3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9" dur="3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0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2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3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4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6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7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8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0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1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2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4" dur="3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5" dur="3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6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8" dur="3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9" dur="3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FF631F-F41A-4CAB-AC6A-C2025A9BE9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15" y="757856"/>
            <a:ext cx="1437063" cy="18072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A399627-DB10-4BA4-BA54-6060D63D395D}"/>
              </a:ext>
            </a:extLst>
          </p:cNvPr>
          <p:cNvSpPr txBox="1"/>
          <p:nvPr/>
        </p:nvSpPr>
        <p:spPr>
          <a:xfrm>
            <a:off x="2245178" y="636179"/>
            <a:ext cx="6478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In Spring, the clocks move forward an hour to </a:t>
            </a:r>
          </a:p>
          <a:p>
            <a:r>
              <a:rPr lang="en-GB" sz="2400" dirty="0"/>
              <a:t>give us extra hours of daylight.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752E43-4018-4EB3-A57C-AF20DAC39A63}"/>
              </a:ext>
            </a:extLst>
          </p:cNvPr>
          <p:cNvSpPr txBox="1"/>
          <p:nvPr/>
        </p:nvSpPr>
        <p:spPr>
          <a:xfrm>
            <a:off x="387041" y="2664492"/>
            <a:ext cx="9166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What should the correct times be if they went forward that morning?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BCF5E65-5ECC-4E70-9E8C-79D064ED2E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5921" y="1441052"/>
            <a:ext cx="1802266" cy="124461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9C70DAD-2E07-49A6-8750-529212E6AA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3707" y="3225578"/>
            <a:ext cx="1667146" cy="166714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023BC5F-0173-4F44-9386-5E5AF0B51C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8496" y="3099445"/>
            <a:ext cx="1919412" cy="191941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DF0411C-F035-4E6F-B929-E46A3C956D8E}"/>
              </a:ext>
            </a:extLst>
          </p:cNvPr>
          <p:cNvSpPr txBox="1"/>
          <p:nvPr/>
        </p:nvSpPr>
        <p:spPr>
          <a:xfrm>
            <a:off x="2227403" y="3161769"/>
            <a:ext cx="1773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/>
              <a:t>a.m.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87C5F2-3EAA-4B23-A253-8AFAF85238D6}"/>
              </a:ext>
            </a:extLst>
          </p:cNvPr>
          <p:cNvSpPr txBox="1"/>
          <p:nvPr/>
        </p:nvSpPr>
        <p:spPr>
          <a:xfrm>
            <a:off x="4652476" y="3130149"/>
            <a:ext cx="1773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/>
              <a:t>a.m.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BB32174-4FD4-4313-A4AD-65F88AF7278D}"/>
              </a:ext>
            </a:extLst>
          </p:cNvPr>
          <p:cNvCxnSpPr>
            <a:cxnSpLocks/>
          </p:cNvCxnSpPr>
          <p:nvPr/>
        </p:nvCxnSpPr>
        <p:spPr>
          <a:xfrm flipH="1">
            <a:off x="1049852" y="4059151"/>
            <a:ext cx="597428" cy="10644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AD2F34D-A6FE-43EC-9E6D-F6319E1D0D76}"/>
              </a:ext>
            </a:extLst>
          </p:cNvPr>
          <p:cNvCxnSpPr>
            <a:cxnSpLocks/>
          </p:cNvCxnSpPr>
          <p:nvPr/>
        </p:nvCxnSpPr>
        <p:spPr>
          <a:xfrm>
            <a:off x="1647280" y="4059151"/>
            <a:ext cx="318459" cy="1064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BA3851B-5FD6-4D5C-ACA1-F7864BEF3FD5}"/>
              </a:ext>
            </a:extLst>
          </p:cNvPr>
          <p:cNvCxnSpPr>
            <a:cxnSpLocks/>
          </p:cNvCxnSpPr>
          <p:nvPr/>
        </p:nvCxnSpPr>
        <p:spPr>
          <a:xfrm flipH="1" flipV="1">
            <a:off x="4002158" y="3653183"/>
            <a:ext cx="90308" cy="40992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3AACFFD-DAD5-4588-99B4-D1D8DAC315B3}"/>
              </a:ext>
            </a:extLst>
          </p:cNvPr>
          <p:cNvCxnSpPr/>
          <p:nvPr/>
        </p:nvCxnSpPr>
        <p:spPr>
          <a:xfrm>
            <a:off x="901148" y="5389217"/>
            <a:ext cx="134403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BF03C96-9484-4E25-8491-7FD1AE22EB4E}"/>
              </a:ext>
            </a:extLst>
          </p:cNvPr>
          <p:cNvCxnSpPr/>
          <p:nvPr/>
        </p:nvCxnSpPr>
        <p:spPr>
          <a:xfrm>
            <a:off x="3431887" y="5389217"/>
            <a:ext cx="134403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334363A-F6EA-4124-821B-9F83B6946F2B}"/>
              </a:ext>
            </a:extLst>
          </p:cNvPr>
          <p:cNvCxnSpPr>
            <a:cxnSpLocks/>
          </p:cNvCxnSpPr>
          <p:nvPr/>
        </p:nvCxnSpPr>
        <p:spPr>
          <a:xfrm flipH="1" flipV="1">
            <a:off x="3529853" y="3823004"/>
            <a:ext cx="562612" cy="24010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F559029-B6AE-4DE2-977B-E05A1977542D}"/>
              </a:ext>
            </a:extLst>
          </p:cNvPr>
          <p:cNvSpPr txBox="1"/>
          <p:nvPr/>
        </p:nvSpPr>
        <p:spPr>
          <a:xfrm>
            <a:off x="2245178" y="1473832"/>
            <a:ext cx="55629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Ron has forgotten to change the times on his clocks.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5132" y="4615246"/>
            <a:ext cx="747045" cy="747045"/>
          </a:xfrm>
          <a:prstGeom prst="rect">
            <a:avLst/>
          </a:prstGeom>
        </p:spPr>
      </p:pic>
      <p:sp>
        <p:nvSpPr>
          <p:cNvPr id="21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823518" y="4720402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Have a think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84688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3" grpId="0"/>
      <p:bldP spid="24" grpId="0"/>
      <p:bldP spid="18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2FF631F-F41A-4CAB-AC6A-C2025A9BE9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15" y="757856"/>
            <a:ext cx="1437063" cy="18072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A399627-DB10-4BA4-BA54-6060D63D395D}"/>
              </a:ext>
            </a:extLst>
          </p:cNvPr>
          <p:cNvSpPr txBox="1"/>
          <p:nvPr/>
        </p:nvSpPr>
        <p:spPr>
          <a:xfrm>
            <a:off x="2245178" y="636179"/>
            <a:ext cx="6478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In Spring, the clocks move forward an hour to </a:t>
            </a:r>
          </a:p>
          <a:p>
            <a:r>
              <a:rPr lang="en-GB" sz="2400" dirty="0"/>
              <a:t>give us extra hours of daylight.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752E43-4018-4EB3-A57C-AF20DAC39A63}"/>
              </a:ext>
            </a:extLst>
          </p:cNvPr>
          <p:cNvSpPr txBox="1"/>
          <p:nvPr/>
        </p:nvSpPr>
        <p:spPr>
          <a:xfrm>
            <a:off x="387041" y="2664492"/>
            <a:ext cx="9166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What should the correct times be if they went forward that morning?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9C70DAD-2E07-49A6-8750-529212E6AA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707" y="3225578"/>
            <a:ext cx="1667146" cy="166714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023BC5F-0173-4F44-9386-5E5AF0B51C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8496" y="3099445"/>
            <a:ext cx="1919412" cy="191941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DF0411C-F035-4E6F-B929-E46A3C956D8E}"/>
              </a:ext>
            </a:extLst>
          </p:cNvPr>
          <p:cNvSpPr txBox="1"/>
          <p:nvPr/>
        </p:nvSpPr>
        <p:spPr>
          <a:xfrm>
            <a:off x="2227403" y="3161769"/>
            <a:ext cx="1773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/>
              <a:t>a.m.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387C5F2-3EAA-4B23-A253-8AFAF85238D6}"/>
              </a:ext>
            </a:extLst>
          </p:cNvPr>
          <p:cNvSpPr txBox="1"/>
          <p:nvPr/>
        </p:nvSpPr>
        <p:spPr>
          <a:xfrm>
            <a:off x="4652476" y="3130149"/>
            <a:ext cx="1773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/>
              <a:t>a.m.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BB32174-4FD4-4313-A4AD-65F88AF7278D}"/>
              </a:ext>
            </a:extLst>
          </p:cNvPr>
          <p:cNvCxnSpPr>
            <a:cxnSpLocks/>
          </p:cNvCxnSpPr>
          <p:nvPr/>
        </p:nvCxnSpPr>
        <p:spPr>
          <a:xfrm flipH="1">
            <a:off x="1049852" y="4059151"/>
            <a:ext cx="597428" cy="10644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AD2F34D-A6FE-43EC-9E6D-F6319E1D0D76}"/>
              </a:ext>
            </a:extLst>
          </p:cNvPr>
          <p:cNvCxnSpPr>
            <a:cxnSpLocks/>
          </p:cNvCxnSpPr>
          <p:nvPr/>
        </p:nvCxnSpPr>
        <p:spPr>
          <a:xfrm>
            <a:off x="1647280" y="4059151"/>
            <a:ext cx="318459" cy="10644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E102F48-71AF-4B66-8A6E-8B6AD846EE60}"/>
              </a:ext>
            </a:extLst>
          </p:cNvPr>
          <p:cNvCxnSpPr>
            <a:cxnSpLocks/>
          </p:cNvCxnSpPr>
          <p:nvPr/>
        </p:nvCxnSpPr>
        <p:spPr>
          <a:xfrm flipH="1" flipV="1">
            <a:off x="3529853" y="3823004"/>
            <a:ext cx="562612" cy="24010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BA3851B-5FD6-4D5C-ACA1-F7864BEF3FD5}"/>
              </a:ext>
            </a:extLst>
          </p:cNvPr>
          <p:cNvCxnSpPr>
            <a:cxnSpLocks/>
          </p:cNvCxnSpPr>
          <p:nvPr/>
        </p:nvCxnSpPr>
        <p:spPr>
          <a:xfrm flipH="1" flipV="1">
            <a:off x="4002158" y="3653183"/>
            <a:ext cx="90308" cy="40992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3AACFFD-DAD5-4588-99B4-D1D8DAC315B3}"/>
              </a:ext>
            </a:extLst>
          </p:cNvPr>
          <p:cNvCxnSpPr/>
          <p:nvPr/>
        </p:nvCxnSpPr>
        <p:spPr>
          <a:xfrm>
            <a:off x="901148" y="5389217"/>
            <a:ext cx="134403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BF03C96-9484-4E25-8491-7FD1AE22EB4E}"/>
              </a:ext>
            </a:extLst>
          </p:cNvPr>
          <p:cNvCxnSpPr/>
          <p:nvPr/>
        </p:nvCxnSpPr>
        <p:spPr>
          <a:xfrm>
            <a:off x="3431887" y="5389217"/>
            <a:ext cx="134403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B9AB4F28-A414-4147-BD44-D742D8B5F9FE}"/>
              </a:ext>
            </a:extLst>
          </p:cNvPr>
          <p:cNvSpPr txBox="1"/>
          <p:nvPr/>
        </p:nvSpPr>
        <p:spPr>
          <a:xfrm>
            <a:off x="2227402" y="4537347"/>
            <a:ext cx="1773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chemeClr val="accent2"/>
                </a:solidFill>
              </a:rPr>
              <a:t>3:43 a.m.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5E1254E-BF95-4E71-B2E8-A07538E71496}"/>
              </a:ext>
            </a:extLst>
          </p:cNvPr>
          <p:cNvCxnSpPr>
            <a:cxnSpLocks/>
          </p:cNvCxnSpPr>
          <p:nvPr/>
        </p:nvCxnSpPr>
        <p:spPr>
          <a:xfrm>
            <a:off x="1632286" y="4063111"/>
            <a:ext cx="243620" cy="253508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948991B-66CD-4E04-A0A4-44063E30F0FE}"/>
              </a:ext>
            </a:extLst>
          </p:cNvPr>
          <p:cNvSpPr txBox="1"/>
          <p:nvPr/>
        </p:nvSpPr>
        <p:spPr>
          <a:xfrm>
            <a:off x="1006823" y="5032756"/>
            <a:ext cx="1773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chemeClr val="accent1"/>
                </a:solidFill>
              </a:rPr>
              <a:t>4:43 a.m.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CEF5C8C-35C5-41B1-95DF-274ADF660BD1}"/>
              </a:ext>
            </a:extLst>
          </p:cNvPr>
          <p:cNvSpPr txBox="1"/>
          <p:nvPr/>
        </p:nvSpPr>
        <p:spPr>
          <a:xfrm>
            <a:off x="4705688" y="4589603"/>
            <a:ext cx="1773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chemeClr val="accent2"/>
                </a:solidFill>
              </a:rPr>
              <a:t>11:49 a.m.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F681D20-531A-48F4-BE81-9393C01A09F4}"/>
              </a:ext>
            </a:extLst>
          </p:cNvPr>
          <p:cNvCxnSpPr>
            <a:cxnSpLocks/>
          </p:cNvCxnSpPr>
          <p:nvPr/>
        </p:nvCxnSpPr>
        <p:spPr>
          <a:xfrm flipV="1">
            <a:off x="4092466" y="3671742"/>
            <a:ext cx="144235" cy="377866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E059549F-384F-4700-BD8C-E53C39E33F91}"/>
              </a:ext>
            </a:extLst>
          </p:cNvPr>
          <p:cNvSpPr txBox="1"/>
          <p:nvPr/>
        </p:nvSpPr>
        <p:spPr>
          <a:xfrm>
            <a:off x="3754948" y="5032756"/>
            <a:ext cx="1773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chemeClr val="accent1"/>
                </a:solidFill>
              </a:rPr>
              <a:t>12:49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6CA42BB-1FE9-4CCD-B785-84AD2A41A5B1}"/>
              </a:ext>
            </a:extLst>
          </p:cNvPr>
          <p:cNvSpPr txBox="1"/>
          <p:nvPr/>
        </p:nvSpPr>
        <p:spPr>
          <a:xfrm>
            <a:off x="4407890" y="5044782"/>
            <a:ext cx="1773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chemeClr val="accent1"/>
                </a:solidFill>
              </a:rPr>
              <a:t>p.m.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F559029-B6AE-4DE2-977B-E05A1977542D}"/>
              </a:ext>
            </a:extLst>
          </p:cNvPr>
          <p:cNvSpPr txBox="1"/>
          <p:nvPr/>
        </p:nvSpPr>
        <p:spPr>
          <a:xfrm>
            <a:off x="2245178" y="1473832"/>
            <a:ext cx="55629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Ron has forgotten to change the times on his clocks.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60D92FC7-B055-4B08-8FCF-9D22C54DD2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5921" y="1441052"/>
            <a:ext cx="1802266" cy="1244614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0164A51F-3B4C-4E39-AA64-04F32897CD75}"/>
              </a:ext>
            </a:extLst>
          </p:cNvPr>
          <p:cNvSpPr txBox="1"/>
          <p:nvPr/>
        </p:nvSpPr>
        <p:spPr>
          <a:xfrm>
            <a:off x="4419767" y="5036728"/>
            <a:ext cx="1773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chemeClr val="accent1"/>
                </a:solidFill>
              </a:rPr>
              <a:t>a.m.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69804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8" grpId="0"/>
      <p:bldP spid="32" grpId="0"/>
      <p:bldP spid="33" grpId="0"/>
      <p:bldP spid="37" grpId="0"/>
      <p:bldP spid="47" grpId="0"/>
      <p:bldP spid="44" grpId="0"/>
      <p:bldP spid="4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2F4C39-4C4D-47D6-8650-02DE18CEC902}"/>
              </a:ext>
            </a:extLst>
          </p:cNvPr>
          <p:cNvSpPr txBox="1"/>
          <p:nvPr/>
        </p:nvSpPr>
        <p:spPr>
          <a:xfrm>
            <a:off x="858982" y="636179"/>
            <a:ext cx="786427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		Ron is helping around the house doing some Spring 		cleaning.</a:t>
            </a:r>
          </a:p>
          <a:p>
            <a:endParaRPr lang="en-GB" sz="100" dirty="0"/>
          </a:p>
          <a:p>
            <a:r>
              <a:rPr lang="en-GB" sz="2400" dirty="0"/>
              <a:t>He has been dusting his bedroom for 10 minutes.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C16D32-0065-4B12-AF7D-65697F57C1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41946" y="538585"/>
            <a:ext cx="1485968" cy="10261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A9E6443-AB9C-4E73-A70D-8F59662B4F1E}"/>
              </a:ext>
            </a:extLst>
          </p:cNvPr>
          <p:cNvSpPr txBox="1"/>
          <p:nvPr/>
        </p:nvSpPr>
        <p:spPr>
          <a:xfrm>
            <a:off x="858982" y="1021001"/>
            <a:ext cx="78642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		</a:t>
            </a:r>
          </a:p>
          <a:p>
            <a:endParaRPr lang="en-GB" sz="2400" dirty="0"/>
          </a:p>
          <a:p>
            <a:r>
              <a:rPr lang="en-GB" sz="2400" dirty="0"/>
              <a:t>He looks at the clock when he finishes and it reads</a:t>
            </a:r>
          </a:p>
          <a:p>
            <a:r>
              <a:rPr lang="en-GB" sz="2400" dirty="0"/>
              <a:t>But Ron has forgotten to put the clock forward.</a:t>
            </a:r>
          </a:p>
          <a:p>
            <a:r>
              <a:rPr lang="en-GB" sz="2400" dirty="0"/>
              <a:t>What time did Ron start dusting?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74D4657-20EA-4CF0-917E-24C2239FA063}"/>
              </a:ext>
            </a:extLst>
          </p:cNvPr>
          <p:cNvGrpSpPr/>
          <p:nvPr/>
        </p:nvGrpSpPr>
        <p:grpSpPr>
          <a:xfrm>
            <a:off x="7394501" y="1554823"/>
            <a:ext cx="2083315" cy="930728"/>
            <a:chOff x="5700285" y="3556040"/>
            <a:chExt cx="1876538" cy="930728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BD30059-50A7-4B41-9870-6C4C1E637A29}"/>
                </a:ext>
              </a:extLst>
            </p:cNvPr>
            <p:cNvSpPr/>
            <p:nvPr/>
          </p:nvSpPr>
          <p:spPr>
            <a:xfrm>
              <a:off x="5700285" y="3556040"/>
              <a:ext cx="1665515" cy="930728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6120FF9-4342-420E-9F59-E4E83BD43548}"/>
                </a:ext>
              </a:extLst>
            </p:cNvPr>
            <p:cNvSpPr/>
            <p:nvPr/>
          </p:nvSpPr>
          <p:spPr>
            <a:xfrm>
              <a:off x="5844521" y="3694022"/>
              <a:ext cx="1382486" cy="65394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38D469A-9C54-44F2-9F20-41905986DEA9}"/>
                </a:ext>
              </a:extLst>
            </p:cNvPr>
            <p:cNvSpPr txBox="1"/>
            <p:nvPr/>
          </p:nvSpPr>
          <p:spPr>
            <a:xfrm>
              <a:off x="5803810" y="3796848"/>
              <a:ext cx="17730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400" dirty="0"/>
                <a:t>10 : 08 a.m.</a:t>
              </a:r>
              <a:endParaRPr lang="en-GB" sz="3600" dirty="0"/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57D4954F-C92D-46E6-818B-375C4A0BAE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5489" y="4293143"/>
            <a:ext cx="747045" cy="7470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07D5220-C76D-4269-80E9-CA669117DB2A}"/>
              </a:ext>
            </a:extLst>
          </p:cNvPr>
          <p:cNvSpPr txBox="1"/>
          <p:nvPr/>
        </p:nvSpPr>
        <p:spPr>
          <a:xfrm>
            <a:off x="6733875" y="4435832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3740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2F4C39-4C4D-47D6-8650-02DE18CEC902}"/>
              </a:ext>
            </a:extLst>
          </p:cNvPr>
          <p:cNvSpPr txBox="1"/>
          <p:nvPr/>
        </p:nvSpPr>
        <p:spPr>
          <a:xfrm>
            <a:off x="858982" y="636179"/>
            <a:ext cx="786427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		Ron is helping around the house doing some Spring 		cleaning.</a:t>
            </a:r>
          </a:p>
          <a:p>
            <a:endParaRPr lang="en-GB" sz="100" dirty="0"/>
          </a:p>
          <a:p>
            <a:r>
              <a:rPr lang="en-GB" sz="2400" dirty="0"/>
              <a:t>He has been dusting his bedroom for 10 minutes.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C16D32-0065-4B12-AF7D-65697F57C1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41946" y="538585"/>
            <a:ext cx="1485968" cy="10261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A9E6443-AB9C-4E73-A70D-8F59662B4F1E}"/>
              </a:ext>
            </a:extLst>
          </p:cNvPr>
          <p:cNvSpPr txBox="1"/>
          <p:nvPr/>
        </p:nvSpPr>
        <p:spPr>
          <a:xfrm>
            <a:off x="858982" y="1021001"/>
            <a:ext cx="78642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		</a:t>
            </a:r>
          </a:p>
          <a:p>
            <a:endParaRPr lang="en-GB" sz="2400" dirty="0"/>
          </a:p>
          <a:p>
            <a:r>
              <a:rPr lang="en-GB" sz="2400" dirty="0"/>
              <a:t>He looks at the clock when he finishes and it reads</a:t>
            </a:r>
          </a:p>
          <a:p>
            <a:r>
              <a:rPr lang="en-GB" sz="2400" dirty="0"/>
              <a:t>But Ron has forgotten to put the clock forward.</a:t>
            </a:r>
          </a:p>
          <a:p>
            <a:r>
              <a:rPr lang="en-GB" sz="2400" dirty="0"/>
              <a:t>What time did Ron start dusting?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74D4657-20EA-4CF0-917E-24C2239FA063}"/>
              </a:ext>
            </a:extLst>
          </p:cNvPr>
          <p:cNvGrpSpPr/>
          <p:nvPr/>
        </p:nvGrpSpPr>
        <p:grpSpPr>
          <a:xfrm>
            <a:off x="7394501" y="1554823"/>
            <a:ext cx="2083315" cy="930728"/>
            <a:chOff x="5700285" y="3556040"/>
            <a:chExt cx="1876538" cy="930728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7BD30059-50A7-4B41-9870-6C4C1E637A29}"/>
                </a:ext>
              </a:extLst>
            </p:cNvPr>
            <p:cNvSpPr/>
            <p:nvPr/>
          </p:nvSpPr>
          <p:spPr>
            <a:xfrm>
              <a:off x="5700285" y="3556040"/>
              <a:ext cx="1665515" cy="930728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6120FF9-4342-420E-9F59-E4E83BD43548}"/>
                </a:ext>
              </a:extLst>
            </p:cNvPr>
            <p:cNvSpPr/>
            <p:nvPr/>
          </p:nvSpPr>
          <p:spPr>
            <a:xfrm>
              <a:off x="5844521" y="3694022"/>
              <a:ext cx="1382486" cy="65394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38D469A-9C54-44F2-9F20-41905986DEA9}"/>
                </a:ext>
              </a:extLst>
            </p:cNvPr>
            <p:cNvSpPr txBox="1"/>
            <p:nvPr/>
          </p:nvSpPr>
          <p:spPr>
            <a:xfrm>
              <a:off x="5803810" y="3796848"/>
              <a:ext cx="17730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400" dirty="0"/>
                <a:t>10 : 08 a.m.</a:t>
              </a:r>
              <a:endParaRPr lang="en-GB" sz="3600" dirty="0"/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0A3787C-78A4-4CC2-8191-1FEEB0834EB1}"/>
              </a:ext>
            </a:extLst>
          </p:cNvPr>
          <p:cNvCxnSpPr/>
          <p:nvPr/>
        </p:nvCxnSpPr>
        <p:spPr>
          <a:xfrm>
            <a:off x="6494814" y="4298876"/>
            <a:ext cx="0" cy="3671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0C79F0B-F9C0-42E0-96D6-56D3DC193DAD}"/>
              </a:ext>
            </a:extLst>
          </p:cNvPr>
          <p:cNvCxnSpPr>
            <a:cxnSpLocks/>
          </p:cNvCxnSpPr>
          <p:nvPr/>
        </p:nvCxnSpPr>
        <p:spPr>
          <a:xfrm>
            <a:off x="2279073" y="4482449"/>
            <a:ext cx="534785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79613AB-0730-435A-B7FF-1F6E95BD6F72}"/>
              </a:ext>
            </a:extLst>
          </p:cNvPr>
          <p:cNvSpPr/>
          <p:nvPr/>
        </p:nvSpPr>
        <p:spPr>
          <a:xfrm>
            <a:off x="896585" y="2185059"/>
            <a:ext cx="5925786" cy="36711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FD15CEF-33C1-4C9A-AEBD-C88001D08BDE}"/>
              </a:ext>
            </a:extLst>
          </p:cNvPr>
          <p:cNvGrpSpPr/>
          <p:nvPr/>
        </p:nvGrpSpPr>
        <p:grpSpPr>
          <a:xfrm>
            <a:off x="7394501" y="2539000"/>
            <a:ext cx="2083315" cy="930728"/>
            <a:chOff x="5700285" y="3556040"/>
            <a:chExt cx="1876538" cy="930728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5D83CF0C-46F8-48D4-8771-4B4CE014DBC2}"/>
                </a:ext>
              </a:extLst>
            </p:cNvPr>
            <p:cNvSpPr/>
            <p:nvPr/>
          </p:nvSpPr>
          <p:spPr>
            <a:xfrm>
              <a:off x="5700285" y="3556040"/>
              <a:ext cx="1665515" cy="930728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E309DCA1-5E0B-46F8-ADD2-DBDD732A0133}"/>
                </a:ext>
              </a:extLst>
            </p:cNvPr>
            <p:cNvSpPr/>
            <p:nvPr/>
          </p:nvSpPr>
          <p:spPr>
            <a:xfrm>
              <a:off x="5844521" y="3694022"/>
              <a:ext cx="1382486" cy="653943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1696472-9DE8-4AFE-9AE1-606901525EDB}"/>
                </a:ext>
              </a:extLst>
            </p:cNvPr>
            <p:cNvSpPr txBox="1"/>
            <p:nvPr/>
          </p:nvSpPr>
          <p:spPr>
            <a:xfrm>
              <a:off x="5803810" y="3796848"/>
              <a:ext cx="177301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400" dirty="0">
                  <a:solidFill>
                    <a:schemeClr val="accent2"/>
                  </a:solidFill>
                </a:rPr>
                <a:t>11 : 08 a.m.</a:t>
              </a:r>
              <a:endParaRPr lang="en-GB" sz="36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9CDDAC5-F8C9-4143-A122-A9C8CB91DEF2}"/>
              </a:ext>
            </a:extLst>
          </p:cNvPr>
          <p:cNvSpPr txBox="1"/>
          <p:nvPr/>
        </p:nvSpPr>
        <p:spPr>
          <a:xfrm>
            <a:off x="5935864" y="3925420"/>
            <a:ext cx="1773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/>
              <a:t>11:08 a.m.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585741C-3F39-4122-A91A-A740594ABCD9}"/>
              </a:ext>
            </a:extLst>
          </p:cNvPr>
          <p:cNvCxnSpPr/>
          <p:nvPr/>
        </p:nvCxnSpPr>
        <p:spPr>
          <a:xfrm>
            <a:off x="5599216" y="1792150"/>
            <a:ext cx="140128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Left Bracket 20">
            <a:extLst>
              <a:ext uri="{FF2B5EF4-FFF2-40B4-BE49-F238E27FC236}">
                <a16:creationId xmlns:a16="http://schemas.microsoft.com/office/drawing/2014/main" id="{6B95F531-D40D-4F7D-951F-83CFEB508249}"/>
              </a:ext>
            </a:extLst>
          </p:cNvPr>
          <p:cNvSpPr/>
          <p:nvPr/>
        </p:nvSpPr>
        <p:spPr>
          <a:xfrm rot="16200000" flipH="1">
            <a:off x="4829798" y="2349594"/>
            <a:ext cx="332506" cy="2950028"/>
          </a:xfrm>
          <a:prstGeom prst="leftBracket">
            <a:avLst>
              <a:gd name="adj" fmla="val 619423"/>
            </a:avLst>
          </a:prstGeom>
          <a:ln w="285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E8B3AF3-7621-4945-9B52-A0E6A415ADCF}"/>
                  </a:ext>
                </a:extLst>
              </p:cNvPr>
              <p:cNvSpPr txBox="1"/>
              <p:nvPr/>
            </p:nvSpPr>
            <p:spPr>
              <a:xfrm>
                <a:off x="4403487" y="3330925"/>
                <a:ext cx="11851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000" dirty="0">
                    <a:solidFill>
                      <a:schemeClr val="accent2"/>
                    </a:solidFill>
                  </a:rPr>
                  <a:t>10mins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E8B3AF3-7621-4945-9B52-A0E6A415AD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3487" y="3330925"/>
                <a:ext cx="1185128" cy="400110"/>
              </a:xfrm>
              <a:prstGeom prst="rect">
                <a:avLst/>
              </a:prstGeom>
              <a:blipFill>
                <a:blip r:embed="rId6"/>
                <a:stretch>
                  <a:fillRect t="-7576" r="-513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5DC2B49-CA1D-4164-AA89-4F7AB8DB8D76}"/>
              </a:ext>
            </a:extLst>
          </p:cNvPr>
          <p:cNvCxnSpPr/>
          <p:nvPr/>
        </p:nvCxnSpPr>
        <p:spPr>
          <a:xfrm>
            <a:off x="3500437" y="4298506"/>
            <a:ext cx="0" cy="3671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168516F-CAAC-4D0A-B62C-ED7EDCC2D838}"/>
              </a:ext>
            </a:extLst>
          </p:cNvPr>
          <p:cNvSpPr txBox="1"/>
          <p:nvPr/>
        </p:nvSpPr>
        <p:spPr>
          <a:xfrm>
            <a:off x="3363062" y="3935849"/>
            <a:ext cx="1773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/>
              <a:t>?</a:t>
            </a:r>
          </a:p>
        </p:txBody>
      </p:sp>
      <p:sp>
        <p:nvSpPr>
          <p:cNvPr id="25" name="Left Bracket 24">
            <a:extLst>
              <a:ext uri="{FF2B5EF4-FFF2-40B4-BE49-F238E27FC236}">
                <a16:creationId xmlns:a16="http://schemas.microsoft.com/office/drawing/2014/main" id="{D15179EE-723B-4722-B4A1-E23613B83335}"/>
              </a:ext>
            </a:extLst>
          </p:cNvPr>
          <p:cNvSpPr/>
          <p:nvPr/>
        </p:nvSpPr>
        <p:spPr>
          <a:xfrm rot="5400000" flipH="1" flipV="1">
            <a:off x="5390907" y="3926191"/>
            <a:ext cx="332506" cy="1875307"/>
          </a:xfrm>
          <a:prstGeom prst="leftBracket">
            <a:avLst>
              <a:gd name="adj" fmla="val 619423"/>
            </a:avLst>
          </a:prstGeom>
          <a:ln w="285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Left Bracket 25">
            <a:extLst>
              <a:ext uri="{FF2B5EF4-FFF2-40B4-BE49-F238E27FC236}">
                <a16:creationId xmlns:a16="http://schemas.microsoft.com/office/drawing/2014/main" id="{0DF29F4F-B6A9-47EA-B229-57E583A579DB}"/>
              </a:ext>
            </a:extLst>
          </p:cNvPr>
          <p:cNvSpPr/>
          <p:nvPr/>
        </p:nvSpPr>
        <p:spPr>
          <a:xfrm rot="5400000" flipH="1" flipV="1">
            <a:off x="3868482" y="4338848"/>
            <a:ext cx="332506" cy="1068592"/>
          </a:xfrm>
          <a:prstGeom prst="leftBracket">
            <a:avLst>
              <a:gd name="adj" fmla="val 619423"/>
            </a:avLst>
          </a:prstGeom>
          <a:ln w="285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EA07E92-3C34-4D45-AEAC-446C8B4A50D1}"/>
              </a:ext>
            </a:extLst>
          </p:cNvPr>
          <p:cNvCxnSpPr/>
          <p:nvPr/>
        </p:nvCxnSpPr>
        <p:spPr>
          <a:xfrm>
            <a:off x="4595754" y="4298876"/>
            <a:ext cx="0" cy="36714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AEF3728-B28E-4307-928F-F05F7C9CA242}"/>
                  </a:ext>
                </a:extLst>
              </p:cNvPr>
              <p:cNvSpPr txBox="1"/>
              <p:nvPr/>
            </p:nvSpPr>
            <p:spPr>
              <a:xfrm>
                <a:off x="4911157" y="5039397"/>
                <a:ext cx="11851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000" dirty="0">
                    <a:solidFill>
                      <a:schemeClr val="accent2"/>
                    </a:solidFill>
                  </a:rPr>
                  <a:t>8mins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AEF3728-B28E-4307-928F-F05F7C9CA2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1157" y="5039397"/>
                <a:ext cx="1185128" cy="400110"/>
              </a:xfrm>
              <a:prstGeom prst="rect">
                <a:avLst/>
              </a:prstGeom>
              <a:blipFill>
                <a:blip r:embed="rId7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1CD93F8-4FA5-4290-8752-C7A01EEF7486}"/>
                  </a:ext>
                </a:extLst>
              </p:cNvPr>
              <p:cNvSpPr txBox="1"/>
              <p:nvPr/>
            </p:nvSpPr>
            <p:spPr>
              <a:xfrm>
                <a:off x="3521037" y="5048177"/>
                <a:ext cx="11851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000" dirty="0">
                    <a:solidFill>
                      <a:schemeClr val="accent2"/>
                    </a:solidFill>
                  </a:rPr>
                  <a:t>2mins</a:t>
                </a: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1CD93F8-4FA5-4290-8752-C7A01EEF74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037" y="5048177"/>
                <a:ext cx="1185128" cy="400110"/>
              </a:xfrm>
              <a:prstGeom prst="rect">
                <a:avLst/>
              </a:prstGeom>
              <a:blipFill>
                <a:blip r:embed="rId8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D7DEF1A2-580B-411B-B536-3C4A5658756B}"/>
              </a:ext>
            </a:extLst>
          </p:cNvPr>
          <p:cNvSpPr txBox="1"/>
          <p:nvPr/>
        </p:nvSpPr>
        <p:spPr>
          <a:xfrm>
            <a:off x="4136311" y="3943877"/>
            <a:ext cx="1773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/>
              <a:t>11:00 a.m.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1A47130-AC0C-4CD4-8CFB-E48ED68C2430}"/>
              </a:ext>
            </a:extLst>
          </p:cNvPr>
          <p:cNvSpPr txBox="1"/>
          <p:nvPr/>
        </p:nvSpPr>
        <p:spPr>
          <a:xfrm>
            <a:off x="2933152" y="3935849"/>
            <a:ext cx="1773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chemeClr val="accent1"/>
                </a:solidFill>
              </a:rPr>
              <a:t>11:58 a.m.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ED4C52-D77A-45A9-9FFD-26C409BC75E8}"/>
              </a:ext>
            </a:extLst>
          </p:cNvPr>
          <p:cNvSpPr txBox="1"/>
          <p:nvPr/>
        </p:nvSpPr>
        <p:spPr>
          <a:xfrm>
            <a:off x="816547" y="3039539"/>
            <a:ext cx="21361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chemeClr val="accent2"/>
                </a:solidFill>
              </a:rPr>
              <a:t>There are 60 minutes in 1 hour.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4F0DA7D-FA13-48AA-9F6E-CDAA4991660B}"/>
              </a:ext>
            </a:extLst>
          </p:cNvPr>
          <p:cNvSpPr txBox="1"/>
          <p:nvPr/>
        </p:nvSpPr>
        <p:spPr>
          <a:xfrm>
            <a:off x="2936915" y="3940516"/>
            <a:ext cx="1773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chemeClr val="accent1"/>
                </a:solidFill>
              </a:rPr>
              <a:t>10:58 a.m.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65893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/>
      <p:bldP spid="21" grpId="0" animBg="1"/>
      <p:bldP spid="22" grpId="0"/>
      <p:bldP spid="24" grpId="0"/>
      <p:bldP spid="24" grpId="1"/>
      <p:bldP spid="25" grpId="0" animBg="1"/>
      <p:bldP spid="26" grpId="0" animBg="1"/>
      <p:bldP spid="28" grpId="0"/>
      <p:bldP spid="29" grpId="0"/>
      <p:bldP spid="30" grpId="0"/>
      <p:bldP spid="31" grpId="0"/>
      <p:bldP spid="31" grpId="1"/>
      <p:bldP spid="32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719001" y="621677"/>
            <a:ext cx="9186999" cy="9541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Amir has recorded the weather each day during March.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What do you notice?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Use the information to create a tally chart.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7339" y="4371848"/>
            <a:ext cx="747045" cy="747045"/>
          </a:xfrm>
          <a:prstGeom prst="rect">
            <a:avLst/>
          </a:prstGeom>
        </p:spPr>
      </p:pic>
      <p:sp>
        <p:nvSpPr>
          <p:cNvPr id="4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855725" y="4526401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Have a think</a:t>
            </a:r>
          </a:p>
        </p:txBody>
      </p:sp>
      <p:pic>
        <p:nvPicPr>
          <p:cNvPr id="141" name="Picture 1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9039" y="1393885"/>
            <a:ext cx="4999289" cy="2730172"/>
          </a:xfrm>
          <a:prstGeom prst="rect">
            <a:avLst/>
          </a:prstGeom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043" y="1104444"/>
            <a:ext cx="1459906" cy="100818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08909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Picture 1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001" y="621677"/>
            <a:ext cx="3808667" cy="2079959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883760"/>
              </p:ext>
            </p:extLst>
          </p:nvPr>
        </p:nvGraphicFramePr>
        <p:xfrm>
          <a:off x="4211782" y="2480583"/>
          <a:ext cx="4623186" cy="2590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1062">
                  <a:extLst>
                    <a:ext uri="{9D8B030D-6E8A-4147-A177-3AD203B41FA5}">
                      <a16:colId xmlns:a16="http://schemas.microsoft.com/office/drawing/2014/main" val="886089647"/>
                    </a:ext>
                  </a:extLst>
                </a:gridCol>
                <a:gridCol w="1541062">
                  <a:extLst>
                    <a:ext uri="{9D8B030D-6E8A-4147-A177-3AD203B41FA5}">
                      <a16:colId xmlns:a16="http://schemas.microsoft.com/office/drawing/2014/main" val="2498081618"/>
                    </a:ext>
                  </a:extLst>
                </a:gridCol>
                <a:gridCol w="1541062">
                  <a:extLst>
                    <a:ext uri="{9D8B030D-6E8A-4147-A177-3AD203B41FA5}">
                      <a16:colId xmlns:a16="http://schemas.microsoft.com/office/drawing/2014/main" val="3816180024"/>
                    </a:ext>
                  </a:extLst>
                </a:gridCol>
              </a:tblGrid>
              <a:tr h="454082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Weather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Tally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862391"/>
                  </a:ext>
                </a:extLst>
              </a:tr>
              <a:tr h="454082"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97483393"/>
                  </a:ext>
                </a:extLst>
              </a:tr>
              <a:tr h="454082"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453412"/>
                  </a:ext>
                </a:extLst>
              </a:tr>
              <a:tr h="454082"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5425848"/>
                  </a:ext>
                </a:extLst>
              </a:tr>
              <a:tr h="454082">
                <a:tc>
                  <a:txBody>
                    <a:bodyPr/>
                    <a:lstStyle/>
                    <a:p>
                      <a:pPr algn="ctr"/>
                      <a:endParaRPr lang="en-GB" sz="2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4024921"/>
                  </a:ext>
                </a:extLst>
              </a:tr>
            </a:tbl>
          </a:graphicData>
        </a:graphic>
      </p:graphicFrame>
      <p:grpSp>
        <p:nvGrpSpPr>
          <p:cNvPr id="48" name="Group 47"/>
          <p:cNvGrpSpPr/>
          <p:nvPr/>
        </p:nvGrpSpPr>
        <p:grpSpPr>
          <a:xfrm>
            <a:off x="4677569" y="3061673"/>
            <a:ext cx="2493152" cy="2009710"/>
            <a:chOff x="5474329" y="1456411"/>
            <a:chExt cx="2181226" cy="181399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7087553" y="1488741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7201853" y="1488741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7297216" y="1488741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7411516" y="1488741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7044609" y="1479733"/>
              <a:ext cx="412396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7096587" y="2018502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7201853" y="2018502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7316496" y="2018501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421762" y="2018501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7655555" y="1488741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35" name="Sun 34"/>
            <p:cNvSpPr/>
            <p:nvPr/>
          </p:nvSpPr>
          <p:spPr>
            <a:xfrm>
              <a:off x="5479145" y="1456411"/>
              <a:ext cx="387362" cy="357280"/>
            </a:xfrm>
            <a:prstGeom prst="sun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Cloud 45"/>
            <p:cNvSpPr/>
            <p:nvPr/>
          </p:nvSpPr>
          <p:spPr>
            <a:xfrm rot="11507228">
              <a:off x="5509732" y="2000339"/>
              <a:ext cx="378030" cy="234646"/>
            </a:xfrm>
            <a:prstGeom prst="cloud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05556" y="2394766"/>
              <a:ext cx="328802" cy="411003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20882068">
              <a:off x="5474329" y="2853301"/>
              <a:ext cx="448835" cy="417100"/>
            </a:xfrm>
            <a:prstGeom prst="rect">
              <a:avLst/>
            </a:prstGeom>
          </p:spPr>
        </p:pic>
        <p:cxnSp>
          <p:nvCxnSpPr>
            <p:cNvPr id="49" name="Straight Connector 48"/>
            <p:cNvCxnSpPr/>
            <p:nvPr/>
          </p:nvCxnSpPr>
          <p:spPr>
            <a:xfrm>
              <a:off x="6519551" y="1503453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6633851" y="1503453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6729214" y="1503453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6843514" y="1503453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>
              <a:off x="6476607" y="1494445"/>
              <a:ext cx="412396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19551" y="2027510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633851" y="2027510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6729214" y="2027510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6843514" y="2027510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H="1">
              <a:off x="6476607" y="2018502"/>
              <a:ext cx="412396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7096587" y="2458024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7201853" y="2458024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6531702" y="2946756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636967" y="2946756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6751610" y="2946756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539862" y="2449723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6654162" y="2449723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6749525" y="2449723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6863825" y="2449723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H="1">
              <a:off x="6496918" y="2440715"/>
              <a:ext cx="412396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6860701" y="2946756"/>
              <a:ext cx="0" cy="2436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92" name="Rectangle 91"/>
          <p:cNvSpPr/>
          <p:nvPr/>
        </p:nvSpPr>
        <p:spPr>
          <a:xfrm>
            <a:off x="7780718" y="3082742"/>
            <a:ext cx="637309" cy="353690"/>
          </a:xfrm>
          <a:prstGeom prst="rect">
            <a:avLst/>
          </a:prstGeom>
          <a:solidFill>
            <a:srgbClr val="F5FA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ectangle 93"/>
          <p:cNvSpPr/>
          <p:nvPr/>
        </p:nvSpPr>
        <p:spPr>
          <a:xfrm>
            <a:off x="7707284" y="3567763"/>
            <a:ext cx="637309" cy="353690"/>
          </a:xfrm>
          <a:prstGeom prst="rect">
            <a:avLst/>
          </a:prstGeom>
          <a:solidFill>
            <a:srgbClr val="F5FA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Rectangle 94"/>
          <p:cNvSpPr/>
          <p:nvPr/>
        </p:nvSpPr>
        <p:spPr>
          <a:xfrm>
            <a:off x="7509566" y="4073853"/>
            <a:ext cx="637309" cy="353690"/>
          </a:xfrm>
          <a:prstGeom prst="rect">
            <a:avLst/>
          </a:prstGeom>
          <a:solidFill>
            <a:srgbClr val="F5FA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Rectangle 95"/>
          <p:cNvSpPr/>
          <p:nvPr/>
        </p:nvSpPr>
        <p:spPr>
          <a:xfrm>
            <a:off x="7707284" y="4670921"/>
            <a:ext cx="637309" cy="353690"/>
          </a:xfrm>
          <a:prstGeom prst="rect">
            <a:avLst/>
          </a:prstGeom>
          <a:solidFill>
            <a:srgbClr val="F5FA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6875" y="1901087"/>
            <a:ext cx="1459906" cy="100818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72881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4" grpId="0" animBg="1"/>
      <p:bldP spid="95" grpId="0" animBg="1"/>
      <p:bldP spid="9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713663" y="557433"/>
            <a:ext cx="9186999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Amir is using his tally chart to create a pictogram.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612469"/>
              </p:ext>
            </p:extLst>
          </p:nvPr>
        </p:nvGraphicFramePr>
        <p:xfrm>
          <a:off x="1131387" y="3021155"/>
          <a:ext cx="4410431" cy="228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7849">
                  <a:extLst>
                    <a:ext uri="{9D8B030D-6E8A-4147-A177-3AD203B41FA5}">
                      <a16:colId xmlns:a16="http://schemas.microsoft.com/office/drawing/2014/main" val="1158947443"/>
                    </a:ext>
                  </a:extLst>
                </a:gridCol>
                <a:gridCol w="2992582">
                  <a:extLst>
                    <a:ext uri="{9D8B030D-6E8A-4147-A177-3AD203B41FA5}">
                      <a16:colId xmlns:a16="http://schemas.microsoft.com/office/drawing/2014/main" val="6554469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Weather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0136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4519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91978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50688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072746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595680" y="2513555"/>
                <a:ext cx="301214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/>
                  <a:t>Key       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b="0" i="0" dirty="0"/>
                  <a:t> 4</a:t>
                </a:r>
                <a:r>
                  <a:rPr lang="en-GB" sz="2400" dirty="0"/>
                  <a:t> days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5680" y="2513555"/>
                <a:ext cx="3012141" cy="461665"/>
              </a:xfrm>
              <a:prstGeom prst="rect">
                <a:avLst/>
              </a:prstGeom>
              <a:blipFill>
                <a:blip r:embed="rId5"/>
                <a:stretch>
                  <a:fillRect l="-3239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/>
          <p:cNvSpPr/>
          <p:nvPr/>
        </p:nvSpPr>
        <p:spPr>
          <a:xfrm>
            <a:off x="4188685" y="2582387"/>
            <a:ext cx="324000" cy="324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883842" y="3545004"/>
            <a:ext cx="324000" cy="324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3275474" y="3545004"/>
            <a:ext cx="324000" cy="324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2883842" y="3999702"/>
            <a:ext cx="324000" cy="324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2883842" y="4454400"/>
            <a:ext cx="324000" cy="324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3275474" y="4012743"/>
            <a:ext cx="324000" cy="324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4252063" y="4438563"/>
            <a:ext cx="248348" cy="3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4628805" y="4012743"/>
            <a:ext cx="248348" cy="3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0116" y="1133794"/>
            <a:ext cx="2693490" cy="1637981"/>
          </a:xfrm>
          <a:prstGeom prst="rect">
            <a:avLst/>
          </a:prstGeom>
        </p:spPr>
      </p:pic>
      <p:sp>
        <p:nvSpPr>
          <p:cNvPr id="29" name="Sun 28"/>
          <p:cNvSpPr/>
          <p:nvPr/>
        </p:nvSpPr>
        <p:spPr>
          <a:xfrm>
            <a:off x="1694085" y="3538748"/>
            <a:ext cx="442757" cy="395828"/>
          </a:xfrm>
          <a:prstGeom prst="su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Cloud 29"/>
          <p:cNvSpPr/>
          <p:nvPr/>
        </p:nvSpPr>
        <p:spPr>
          <a:xfrm rot="11507228">
            <a:off x="1716081" y="4034174"/>
            <a:ext cx="432090" cy="259963"/>
          </a:xfrm>
          <a:prstGeom prst="cloud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09127" y="4418554"/>
            <a:ext cx="356552" cy="4320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20882068">
            <a:off x="1685273" y="4923928"/>
            <a:ext cx="369689" cy="34705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64331" y="4603412"/>
            <a:ext cx="747045" cy="747045"/>
          </a:xfrm>
          <a:prstGeom prst="rect">
            <a:avLst/>
          </a:prstGeom>
        </p:spPr>
      </p:pic>
      <p:sp>
        <p:nvSpPr>
          <p:cNvPr id="34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642717" y="4708568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Have a think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285" y="489182"/>
            <a:ext cx="1459906" cy="1008186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5011086" y="3527004"/>
            <a:ext cx="248348" cy="36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2883842" y="4911497"/>
            <a:ext cx="324000" cy="324000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4052027" y="1583633"/>
            <a:ext cx="61085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Can you complete the pictogram?</a:t>
            </a:r>
          </a:p>
        </p:txBody>
      </p:sp>
      <p:sp>
        <p:nvSpPr>
          <p:cNvPr id="3" name="Partial Circle 2">
            <a:extLst>
              <a:ext uri="{FF2B5EF4-FFF2-40B4-BE49-F238E27FC236}">
                <a16:creationId xmlns:a16="http://schemas.microsoft.com/office/drawing/2014/main" id="{644720D5-8AD7-4524-A454-7CF9EBCEDB61}"/>
              </a:ext>
            </a:extLst>
          </p:cNvPr>
          <p:cNvSpPr/>
          <p:nvPr/>
        </p:nvSpPr>
        <p:spPr>
          <a:xfrm>
            <a:off x="3290236" y="4454400"/>
            <a:ext cx="324000" cy="324000"/>
          </a:xfrm>
          <a:prstGeom prst="pi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9" name="Partial Circle 38">
            <a:extLst>
              <a:ext uri="{FF2B5EF4-FFF2-40B4-BE49-F238E27FC236}">
                <a16:creationId xmlns:a16="http://schemas.microsoft.com/office/drawing/2014/main" id="{35971302-FCA9-4B84-9C3F-D6EA46984160}"/>
              </a:ext>
            </a:extLst>
          </p:cNvPr>
          <p:cNvSpPr/>
          <p:nvPr/>
        </p:nvSpPr>
        <p:spPr>
          <a:xfrm>
            <a:off x="3693198" y="3546123"/>
            <a:ext cx="324000" cy="324000"/>
          </a:xfrm>
          <a:prstGeom prst="pi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0" name="Partial Circle 39">
            <a:extLst>
              <a:ext uri="{FF2B5EF4-FFF2-40B4-BE49-F238E27FC236}">
                <a16:creationId xmlns:a16="http://schemas.microsoft.com/office/drawing/2014/main" id="{5E94A07C-C8CC-4F74-95E4-68599BA5928C}"/>
              </a:ext>
            </a:extLst>
          </p:cNvPr>
          <p:cNvSpPr/>
          <p:nvPr/>
        </p:nvSpPr>
        <p:spPr>
          <a:xfrm>
            <a:off x="3693198" y="4003546"/>
            <a:ext cx="324000" cy="324000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95460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  <p:bldP spid="13" grpId="0" animBg="1"/>
      <p:bldP spid="18" grpId="0" animBg="1"/>
      <p:bldP spid="19" grpId="0" animBg="1"/>
      <p:bldP spid="21" grpId="0" animBg="1"/>
      <p:bldP spid="29" grpId="0" animBg="1"/>
      <p:bldP spid="30" grpId="0" animBg="1"/>
      <p:bldP spid="34" grpId="0"/>
      <p:bldP spid="34" grpId="1"/>
      <p:bldP spid="34" grpId="2"/>
      <p:bldP spid="34" grpId="3"/>
      <p:bldP spid="37" grpId="0" animBg="1"/>
      <p:bldP spid="28" grpId="0"/>
      <p:bldP spid="3" grpId="0" animBg="1"/>
      <p:bldP spid="39" grpId="0" animBg="1"/>
      <p:bldP spid="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713663" y="557433"/>
            <a:ext cx="9186999" cy="523220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Amir uses his tally chart to create a bar chart.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16" y="1133794"/>
            <a:ext cx="2693490" cy="163798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3054" y="3909834"/>
            <a:ext cx="747045" cy="747045"/>
          </a:xfrm>
          <a:prstGeom prst="rect">
            <a:avLst/>
          </a:prstGeom>
        </p:spPr>
      </p:pic>
      <p:sp>
        <p:nvSpPr>
          <p:cNvPr id="34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721440" y="4052152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Have a think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13663" y="4796729"/>
            <a:ext cx="4953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800" dirty="0"/>
              <a:t>Can you complete the bar chart?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285" y="557433"/>
            <a:ext cx="1459906" cy="1008186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4293543" y="1855081"/>
            <a:ext cx="4063818" cy="2540000"/>
            <a:chOff x="4065246" y="1394856"/>
            <a:chExt cx="4063818" cy="2540000"/>
          </a:xfrm>
        </p:grpSpPr>
        <p:cxnSp>
          <p:nvCxnSpPr>
            <p:cNvPr id="41" name="Straight Connector 40"/>
            <p:cNvCxnSpPr/>
            <p:nvPr/>
          </p:nvCxnSpPr>
          <p:spPr>
            <a:xfrm>
              <a:off x="4263583" y="3934854"/>
              <a:ext cx="3853022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4253215" y="1394856"/>
              <a:ext cx="10368" cy="2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4075614" y="3524516"/>
              <a:ext cx="18796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4075614" y="3114179"/>
              <a:ext cx="18796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4075614" y="2703842"/>
              <a:ext cx="18796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4065246" y="2293505"/>
              <a:ext cx="18796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4065246" y="1883168"/>
              <a:ext cx="18796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4075614" y="3934854"/>
              <a:ext cx="18796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4276042" y="3527720"/>
              <a:ext cx="3853022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4276042" y="3114179"/>
              <a:ext cx="3853022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4276041" y="2703842"/>
              <a:ext cx="3853022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4263582" y="2293505"/>
              <a:ext cx="3853022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4263582" y="1881465"/>
              <a:ext cx="3853022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4065246" y="1483118"/>
              <a:ext cx="18796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4263582" y="1483118"/>
              <a:ext cx="3853022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/>
          <p:cNvSpPr txBox="1"/>
          <p:nvPr/>
        </p:nvSpPr>
        <p:spPr>
          <a:xfrm>
            <a:off x="4027186" y="412289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0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871695" y="1674733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12</a:t>
            </a:r>
          </a:p>
        </p:txBody>
      </p:sp>
      <p:sp>
        <p:nvSpPr>
          <p:cNvPr id="58" name="Rectangle 57"/>
          <p:cNvSpPr/>
          <p:nvPr/>
        </p:nvSpPr>
        <p:spPr>
          <a:xfrm>
            <a:off x="4857182" y="2136398"/>
            <a:ext cx="606239" cy="2258682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59" name="Rectangle 58"/>
          <p:cNvSpPr/>
          <p:nvPr/>
        </p:nvSpPr>
        <p:spPr>
          <a:xfrm>
            <a:off x="5838562" y="2522138"/>
            <a:ext cx="606239" cy="187294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60" name="Rectangle 59"/>
          <p:cNvSpPr/>
          <p:nvPr/>
        </p:nvSpPr>
        <p:spPr>
          <a:xfrm>
            <a:off x="6841443" y="2985323"/>
            <a:ext cx="606239" cy="14097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61" name="Rectangle 60"/>
          <p:cNvSpPr/>
          <p:nvPr/>
        </p:nvSpPr>
        <p:spPr>
          <a:xfrm>
            <a:off x="7670526" y="3574404"/>
            <a:ext cx="606239" cy="820676"/>
          </a:xfrm>
          <a:prstGeom prst="rect">
            <a:avLst/>
          </a:prstGeom>
          <a:solidFill>
            <a:schemeClr val="bg2">
              <a:lumMod val="9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62" name="TextBox 61"/>
          <p:cNvSpPr txBox="1"/>
          <p:nvPr/>
        </p:nvSpPr>
        <p:spPr>
          <a:xfrm>
            <a:off x="3871695" y="2060473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10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027186" y="2463603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8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027186" y="287113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6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027186" y="330221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4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027186" y="369180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2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598909" y="1192652"/>
            <a:ext cx="4752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/>
              <a:t>March Weather </a:t>
            </a:r>
          </a:p>
        </p:txBody>
      </p:sp>
      <p:sp>
        <p:nvSpPr>
          <p:cNvPr id="72" name="Sun 71"/>
          <p:cNvSpPr/>
          <p:nvPr/>
        </p:nvSpPr>
        <p:spPr>
          <a:xfrm>
            <a:off x="4990829" y="4427278"/>
            <a:ext cx="442757" cy="395828"/>
          </a:xfrm>
          <a:prstGeom prst="sun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Cloud 72"/>
          <p:cNvSpPr/>
          <p:nvPr/>
        </p:nvSpPr>
        <p:spPr>
          <a:xfrm rot="11507228">
            <a:off x="5925635" y="4522897"/>
            <a:ext cx="432090" cy="259963"/>
          </a:xfrm>
          <a:prstGeom prst="cloud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5467" y="4503176"/>
            <a:ext cx="375822" cy="455348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882068">
            <a:off x="7766108" y="4426280"/>
            <a:ext cx="513021" cy="46210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54757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58" grpId="0" animBg="1"/>
      <p:bldP spid="59" grpId="0" animBg="1"/>
      <p:bldP spid="60" grpId="0" animBg="1"/>
      <p:bldP spid="6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713663" y="557433"/>
            <a:ext cx="9186999" cy="48013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b="1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16" y="1133794"/>
            <a:ext cx="2693490" cy="163798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5132" y="4615246"/>
            <a:ext cx="747045" cy="747045"/>
          </a:xfrm>
          <a:prstGeom prst="rect">
            <a:avLst/>
          </a:prstGeom>
        </p:spPr>
      </p:pic>
      <p:sp>
        <p:nvSpPr>
          <p:cNvPr id="34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823518" y="4720402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Have a think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13663" y="2794623"/>
            <a:ext cx="8341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What is the total number of days when it was either sunny, cloudy or rainy?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285" y="557433"/>
            <a:ext cx="1459906" cy="100818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7FE6977-A3C0-477D-8B8A-C01721878D77}"/>
              </a:ext>
            </a:extLst>
          </p:cNvPr>
          <p:cNvSpPr/>
          <p:nvPr/>
        </p:nvSpPr>
        <p:spPr>
          <a:xfrm>
            <a:off x="2606634" y="1478478"/>
            <a:ext cx="896973" cy="8965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26B6A88A-3774-4110-8E1E-277E596DF205}"/>
                  </a:ext>
                </a:extLst>
              </p:cNvPr>
              <p:cNvSpPr/>
              <p:nvPr/>
            </p:nvSpPr>
            <p:spPr>
              <a:xfrm>
                <a:off x="2061797" y="3906678"/>
                <a:ext cx="213019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800" dirty="0"/>
                  <a:t>11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9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20</a:t>
                </a:r>
              </a:p>
            </p:txBody>
          </p:sp>
        </mc:Choice>
        <mc:Fallback xmlns="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26B6A88A-3774-4110-8E1E-277E596DF20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1797" y="3906678"/>
                <a:ext cx="2130192" cy="523220"/>
              </a:xfrm>
              <a:prstGeom prst="rect">
                <a:avLst/>
              </a:prstGeom>
              <a:blipFill>
                <a:blip r:embed="rId8"/>
                <a:stretch>
                  <a:fillRect l="-5714"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5E7A5FEF-7B23-4EA7-87C7-4771B34115FE}"/>
                  </a:ext>
                </a:extLst>
              </p:cNvPr>
              <p:cNvSpPr/>
              <p:nvPr/>
            </p:nvSpPr>
            <p:spPr>
              <a:xfrm>
                <a:off x="2061797" y="4326236"/>
                <a:ext cx="213019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800" dirty="0"/>
                  <a:t>20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7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</a:t>
                </a:r>
                <a:r>
                  <a:rPr lang="en-GB" sz="2800" dirty="0">
                    <a:solidFill>
                      <a:schemeClr val="accent1"/>
                    </a:solidFill>
                  </a:rPr>
                  <a:t>27</a:t>
                </a:r>
              </a:p>
            </p:txBody>
          </p:sp>
        </mc:Choice>
        <mc:Fallback xmlns="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5E7A5FEF-7B23-4EA7-87C7-4771B34115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1797" y="4326236"/>
                <a:ext cx="2130192" cy="523220"/>
              </a:xfrm>
              <a:prstGeom prst="rect">
                <a:avLst/>
              </a:prstGeom>
              <a:blipFill>
                <a:blip r:embed="rId9"/>
                <a:stretch>
                  <a:fillRect l="-5714"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Rectangle 68">
            <a:extLst>
              <a:ext uri="{FF2B5EF4-FFF2-40B4-BE49-F238E27FC236}">
                <a16:creationId xmlns:a16="http://schemas.microsoft.com/office/drawing/2014/main" id="{566CE5C1-F34B-4972-AAB4-FF5D032D9878}"/>
              </a:ext>
            </a:extLst>
          </p:cNvPr>
          <p:cNvSpPr/>
          <p:nvPr/>
        </p:nvSpPr>
        <p:spPr>
          <a:xfrm>
            <a:off x="5019089" y="3906678"/>
            <a:ext cx="34011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March has 31 days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B80B3D1E-E74A-4E84-AFDB-1214809EADEB}"/>
                  </a:ext>
                </a:extLst>
              </p:cNvPr>
              <p:cNvSpPr/>
              <p:nvPr/>
            </p:nvSpPr>
            <p:spPr>
              <a:xfrm>
                <a:off x="5019089" y="4324936"/>
                <a:ext cx="213019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800" dirty="0"/>
                  <a:t>31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/>
                  <a:t> 4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</a:t>
                </a:r>
                <a:r>
                  <a:rPr lang="en-GB" sz="2800" dirty="0">
                    <a:solidFill>
                      <a:schemeClr val="accent1"/>
                    </a:solidFill>
                  </a:rPr>
                  <a:t>27</a:t>
                </a:r>
              </a:p>
            </p:txBody>
          </p:sp>
        </mc:Choice>
        <mc:Fallback xmlns=""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B80B3D1E-E74A-4E84-AFDB-1214809EAD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9089" y="4324936"/>
                <a:ext cx="2130192" cy="523220"/>
              </a:xfrm>
              <a:prstGeom prst="rect">
                <a:avLst/>
              </a:prstGeom>
              <a:blipFill>
                <a:blip r:embed="rId10"/>
                <a:stretch>
                  <a:fillRect l="-5714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4123472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713663" y="557433"/>
            <a:ext cx="9186999" cy="48013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b="1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16" y="1133794"/>
            <a:ext cx="2693490" cy="163798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5132" y="4615246"/>
            <a:ext cx="747045" cy="747045"/>
          </a:xfrm>
          <a:prstGeom prst="rect">
            <a:avLst/>
          </a:prstGeom>
        </p:spPr>
      </p:pic>
      <p:sp>
        <p:nvSpPr>
          <p:cNvPr id="34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823518" y="4720402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Have a think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13663" y="2794623"/>
            <a:ext cx="8341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What is the total number of days when it was either sunny, rainy or windy?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285" y="557433"/>
            <a:ext cx="1459906" cy="100818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7FE6977-A3C0-477D-8B8A-C01721878D77}"/>
              </a:ext>
            </a:extLst>
          </p:cNvPr>
          <p:cNvSpPr/>
          <p:nvPr/>
        </p:nvSpPr>
        <p:spPr>
          <a:xfrm>
            <a:off x="2606634" y="1478479"/>
            <a:ext cx="896973" cy="2850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26B6A88A-3774-4110-8E1E-277E596DF205}"/>
                  </a:ext>
                </a:extLst>
              </p:cNvPr>
              <p:cNvSpPr/>
              <p:nvPr/>
            </p:nvSpPr>
            <p:spPr>
              <a:xfrm>
                <a:off x="2061797" y="3906678"/>
                <a:ext cx="213019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800" dirty="0"/>
                  <a:t>7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4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11</a:t>
                </a:r>
              </a:p>
            </p:txBody>
          </p:sp>
        </mc:Choice>
        <mc:Fallback xmlns="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26B6A88A-3774-4110-8E1E-277E596DF20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1797" y="3906678"/>
                <a:ext cx="2130192" cy="523220"/>
              </a:xfrm>
              <a:prstGeom prst="rect">
                <a:avLst/>
              </a:prstGeom>
              <a:blipFill>
                <a:blip r:embed="rId8"/>
                <a:stretch>
                  <a:fillRect l="-5714"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5E7A5FEF-7B23-4EA7-87C7-4771B34115FE}"/>
                  </a:ext>
                </a:extLst>
              </p:cNvPr>
              <p:cNvSpPr/>
              <p:nvPr/>
            </p:nvSpPr>
            <p:spPr>
              <a:xfrm>
                <a:off x="2061797" y="4326236"/>
                <a:ext cx="213019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800" dirty="0"/>
                  <a:t>11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2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</a:t>
                </a:r>
                <a:r>
                  <a:rPr lang="en-GB" sz="2800" dirty="0">
                    <a:solidFill>
                      <a:schemeClr val="accent1"/>
                    </a:solidFill>
                  </a:rPr>
                  <a:t>22</a:t>
                </a:r>
              </a:p>
            </p:txBody>
          </p:sp>
        </mc:Choice>
        <mc:Fallback xmlns="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5E7A5FEF-7B23-4EA7-87C7-4771B34115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1797" y="4326236"/>
                <a:ext cx="2130192" cy="523220"/>
              </a:xfrm>
              <a:prstGeom prst="rect">
                <a:avLst/>
              </a:prstGeom>
              <a:blipFill>
                <a:blip r:embed="rId9"/>
                <a:stretch>
                  <a:fillRect l="-5714"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F1C39726-3F58-452E-BB33-AE78F579C7A8}"/>
              </a:ext>
            </a:extLst>
          </p:cNvPr>
          <p:cNvSpPr/>
          <p:nvPr/>
        </p:nvSpPr>
        <p:spPr>
          <a:xfrm>
            <a:off x="2606633" y="2078183"/>
            <a:ext cx="896973" cy="5818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8165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3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719001" y="557433"/>
            <a:ext cx="9186999" cy="48013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b="1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16" y="1133794"/>
            <a:ext cx="2693490" cy="163798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5132" y="4615246"/>
            <a:ext cx="747045" cy="747045"/>
          </a:xfrm>
          <a:prstGeom prst="rect">
            <a:avLst/>
          </a:prstGeom>
        </p:spPr>
      </p:pic>
      <p:sp>
        <p:nvSpPr>
          <p:cNvPr id="34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823518" y="4720402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Have a think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13663" y="2794623"/>
            <a:ext cx="83412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What is the difference between the number of sunny days and number of windy days?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285" y="557433"/>
            <a:ext cx="1459906" cy="100818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7FE6977-A3C0-477D-8B8A-C01721878D77}"/>
              </a:ext>
            </a:extLst>
          </p:cNvPr>
          <p:cNvSpPr/>
          <p:nvPr/>
        </p:nvSpPr>
        <p:spPr>
          <a:xfrm>
            <a:off x="2606634" y="1478479"/>
            <a:ext cx="896973" cy="2850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26B6A88A-3774-4110-8E1E-277E596DF205}"/>
                  </a:ext>
                </a:extLst>
              </p:cNvPr>
              <p:cNvSpPr/>
              <p:nvPr/>
            </p:nvSpPr>
            <p:spPr>
              <a:xfrm>
                <a:off x="2061797" y="3906678"/>
                <a:ext cx="213019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800" dirty="0"/>
                  <a:t>11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/>
                  <a:t> 4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26B6A88A-3774-4110-8E1E-277E596DF20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1797" y="3906678"/>
                <a:ext cx="2130192" cy="523220"/>
              </a:xfrm>
              <a:prstGeom prst="rect">
                <a:avLst/>
              </a:prstGeom>
              <a:blipFill>
                <a:blip r:embed="rId8"/>
                <a:stretch>
                  <a:fillRect l="-5714"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5E7A5FEF-7B23-4EA7-87C7-4771B34115FE}"/>
                  </a:ext>
                </a:extLst>
              </p:cNvPr>
              <p:cNvSpPr/>
              <p:nvPr/>
            </p:nvSpPr>
            <p:spPr>
              <a:xfrm>
                <a:off x="2061797" y="4615246"/>
                <a:ext cx="213019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800" dirty="0"/>
                  <a:t>10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/>
                  <a:t> 3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5E7A5FEF-7B23-4EA7-87C7-4771B34115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1797" y="4615246"/>
                <a:ext cx="2130192" cy="523220"/>
              </a:xfrm>
              <a:prstGeom prst="rect">
                <a:avLst/>
              </a:prstGeom>
              <a:blipFill>
                <a:blip r:embed="rId9"/>
                <a:stretch>
                  <a:fillRect l="-5714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F1C39726-3F58-452E-BB33-AE78F579C7A8}"/>
              </a:ext>
            </a:extLst>
          </p:cNvPr>
          <p:cNvSpPr/>
          <p:nvPr/>
        </p:nvSpPr>
        <p:spPr>
          <a:xfrm>
            <a:off x="2606633" y="2375066"/>
            <a:ext cx="896973" cy="2850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4283842-D704-4CC9-AFB6-4DA2D687698C}"/>
                  </a:ext>
                </a:extLst>
              </p:cNvPr>
              <p:cNvSpPr/>
              <p:nvPr/>
            </p:nvSpPr>
            <p:spPr>
              <a:xfrm>
                <a:off x="2061797" y="4322430"/>
                <a:ext cx="213019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dirty="0"/>
                  <a:t>1    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dirty="0"/>
                  <a:t>1 </a:t>
                </a: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54283842-D704-4CC9-AFB6-4DA2D68769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1797" y="4322430"/>
                <a:ext cx="2130192" cy="369332"/>
              </a:xfrm>
              <a:prstGeom prst="rect">
                <a:avLst/>
              </a:prstGeom>
              <a:blipFill>
                <a:blip r:embed="rId10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D7E77D61-C304-4236-BD38-935B6E3AA21D}"/>
              </a:ext>
            </a:extLst>
          </p:cNvPr>
          <p:cNvSpPr/>
          <p:nvPr/>
        </p:nvSpPr>
        <p:spPr>
          <a:xfrm>
            <a:off x="3503607" y="4615246"/>
            <a:ext cx="21301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chemeClr val="accent1"/>
                </a:solidFill>
              </a:rPr>
              <a:t>7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184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3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1533896" y="955587"/>
            <a:ext cx="9186999" cy="480131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b="1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16" y="1133794"/>
            <a:ext cx="2693490" cy="163798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5132" y="4615246"/>
            <a:ext cx="747045" cy="747045"/>
          </a:xfrm>
          <a:prstGeom prst="rect">
            <a:avLst/>
          </a:prstGeom>
        </p:spPr>
      </p:pic>
      <p:sp>
        <p:nvSpPr>
          <p:cNvPr id="34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823518" y="4720402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Have a think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673291" y="1561908"/>
            <a:ext cx="56851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There were three times as many rainy days in April compared to March.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0285" y="557433"/>
            <a:ext cx="1459906" cy="10081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26B6A88A-3774-4110-8E1E-277E596DF205}"/>
                  </a:ext>
                </a:extLst>
              </p:cNvPr>
              <p:cNvSpPr/>
              <p:nvPr/>
            </p:nvSpPr>
            <p:spPr>
              <a:xfrm>
                <a:off x="2061797" y="3719630"/>
                <a:ext cx="213019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800" dirty="0"/>
                  <a:t>7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3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21</a:t>
                </a:r>
              </a:p>
            </p:txBody>
          </p:sp>
        </mc:Choice>
        <mc:Fallback xmlns=""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26B6A88A-3774-4110-8E1E-277E596DF20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1797" y="3719630"/>
                <a:ext cx="2130192" cy="523220"/>
              </a:xfrm>
              <a:prstGeom prst="rect">
                <a:avLst/>
              </a:prstGeom>
              <a:blipFill>
                <a:blip r:embed="rId8"/>
                <a:stretch>
                  <a:fillRect l="-5714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5E7A5FEF-7B23-4EA7-87C7-4771B34115FE}"/>
                  </a:ext>
                </a:extLst>
              </p:cNvPr>
              <p:cNvSpPr/>
              <p:nvPr/>
            </p:nvSpPr>
            <p:spPr>
              <a:xfrm>
                <a:off x="3455479" y="4454597"/>
                <a:ext cx="2130192" cy="7693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2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800" b="0" i="0" smtClean="0">
                            <a:solidFill>
                              <a:schemeClr val="accent1"/>
                            </a:solidFill>
                          </a:rPr>
                          <m:t>9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2800" b="0" i="0" smtClean="0">
                            <a:solidFill>
                              <a:schemeClr val="accent1"/>
                            </a:solidFill>
                          </a:rPr>
                          <m:t>30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schemeClr val="accent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5E7A5FEF-7B23-4EA7-87C7-4771B34115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5479" y="4454597"/>
                <a:ext cx="2130192" cy="76937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F1C39726-3F58-452E-BB33-AE78F579C7A8}"/>
              </a:ext>
            </a:extLst>
          </p:cNvPr>
          <p:cNvSpPr/>
          <p:nvPr/>
        </p:nvSpPr>
        <p:spPr>
          <a:xfrm>
            <a:off x="2606634" y="2070283"/>
            <a:ext cx="896973" cy="2850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4283842-D704-4CC9-AFB6-4DA2D687698C}"/>
              </a:ext>
            </a:extLst>
          </p:cNvPr>
          <p:cNvSpPr/>
          <p:nvPr/>
        </p:nvSpPr>
        <p:spPr>
          <a:xfrm>
            <a:off x="4630333" y="3719630"/>
            <a:ext cx="28912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April has 30 days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421FD6-FD09-4322-B888-2416B97446D3}"/>
              </a:ext>
            </a:extLst>
          </p:cNvPr>
          <p:cNvSpPr/>
          <p:nvPr/>
        </p:nvSpPr>
        <p:spPr>
          <a:xfrm>
            <a:off x="640432" y="622936"/>
            <a:ext cx="8341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Amir then records the weather in April.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61AAC94-3F0A-4AF4-BA6E-1406BA3EF9AE}"/>
              </a:ext>
            </a:extLst>
          </p:cNvPr>
          <p:cNvSpPr/>
          <p:nvPr/>
        </p:nvSpPr>
        <p:spPr>
          <a:xfrm>
            <a:off x="640432" y="2827323"/>
            <a:ext cx="76208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What fraction of the days in April did it not rain?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F6892B-B49A-4659-A46A-7E0F171495CE}"/>
              </a:ext>
            </a:extLst>
          </p:cNvPr>
          <p:cNvCxnSpPr/>
          <p:nvPr/>
        </p:nvCxnSpPr>
        <p:spPr>
          <a:xfrm>
            <a:off x="5517795" y="2038961"/>
            <a:ext cx="285430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FCF8674-1C61-4A3C-AEAD-5D68F0C7A1AD}"/>
              </a:ext>
            </a:extLst>
          </p:cNvPr>
          <p:cNvCxnSpPr>
            <a:cxnSpLocks/>
          </p:cNvCxnSpPr>
          <p:nvPr/>
        </p:nvCxnSpPr>
        <p:spPr>
          <a:xfrm>
            <a:off x="6388652" y="3301704"/>
            <a:ext cx="118780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63A97AF-F97E-493E-887C-575D8E80734A}"/>
                  </a:ext>
                </a:extLst>
              </p:cNvPr>
              <p:cNvSpPr/>
              <p:nvPr/>
            </p:nvSpPr>
            <p:spPr>
              <a:xfrm>
                <a:off x="3982889" y="4452942"/>
                <a:ext cx="2130192" cy="7693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b="0" dirty="0">
                    <a:solidFill>
                      <a:schemeClr val="accent1"/>
                    </a:solidFill>
                  </a:rPr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800" b="0" i="0" smtClean="0">
                            <a:solidFill>
                              <a:schemeClr val="accent1"/>
                            </a:solidFill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2800" b="0" i="0" smtClean="0">
                            <a:solidFill>
                              <a:schemeClr val="accent1"/>
                            </a:solidFill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schemeClr val="accent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763A97AF-F97E-493E-887C-575D8E8073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2889" y="4452942"/>
                <a:ext cx="2130192" cy="76937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2868700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4" grpId="1"/>
      <p:bldP spid="28" grpId="0"/>
      <p:bldP spid="13" grpId="0" animBg="1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8|5.4|3.4|2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2.4|13.8|8.5|1.1|3.8|4|10.9|5.1|3.1|9|0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3.9|3.5|3.7|4.1|4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|7|5.8|4.2|4.5|2.6|6.4|3.1|3.3|2.7|1|7.5|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|9.3|6|5.5|3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|3|6.8|3.2|9.8|0.7|23.9|5.9|2.9|3.7|6.2|0.5|4.5|7.6|2.7|4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4|3.2|10.9|8.2|4.1|2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4|3.5|5.7|6|3.9|7.2|5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7|3.7|4|9.4|8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|3.6|4.9|8.3|9.1|10.2|3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8|5.4|5.6|4|5.4|4.9|4.3|4.5|4.9|11.2|7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6|5|6.7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DC92D10A6294EB2D3BAE7684BF2FC" ma:contentTypeVersion="12" ma:contentTypeDescription="Create a new document." ma:contentTypeScope="" ma:versionID="a653c811c94cadf6c6d25bfc4b9fb185">
  <xsd:schema xmlns:xsd="http://www.w3.org/2001/XMLSchema" xmlns:xs="http://www.w3.org/2001/XMLSchema" xmlns:p="http://schemas.microsoft.com/office/2006/metadata/properties" xmlns:ns3="522d4c35-b548-4432-90ae-af4376e1c4b4" xmlns:ns4="cee99ee9-287b-4f9a-957c-ba5ae7375c9a" targetNamespace="http://schemas.microsoft.com/office/2006/metadata/properties" ma:root="true" ma:fieldsID="51905a861ff4a2a8272b9c9df47fbc94" ns3:_="" ns4:_="">
    <xsd:import namespace="522d4c35-b548-4432-90ae-af4376e1c4b4"/>
    <xsd:import namespace="cee99ee9-287b-4f9a-957c-ba5ae7375c9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d4c35-b548-4432-90ae-af4376e1c4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99ee9-287b-4f9a-957c-ba5ae7375c9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7394C9E-D65B-41D5-BBD9-D40B80610D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3625E2B-C0A4-422C-8715-F969D409437E}">
  <ds:schemaRefs>
    <ds:schemaRef ds:uri="http://purl.org/dc/dcmitype/"/>
    <ds:schemaRef ds:uri="http://www.w3.org/XML/1998/namespace"/>
    <ds:schemaRef ds:uri="http://purl.org/dc/terms/"/>
    <ds:schemaRef ds:uri="http://schemas.microsoft.com/office/2006/documentManagement/types"/>
    <ds:schemaRef ds:uri="522d4c35-b548-4432-90ae-af4376e1c4b4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cee99ee9-287b-4f9a-957c-ba5ae7375c9a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469A3D9A-8ACF-4AF9-8D61-3A50ED0BC1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2d4c35-b548-4432-90ae-af4376e1c4b4"/>
    <ds:schemaRef ds:uri="cee99ee9-287b-4f9a-957c-ba5ae7375c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1936</TotalTime>
  <Words>533</Words>
  <Application>Microsoft Office PowerPoint</Application>
  <PresentationFormat>A4 Paper (210x297 mm)</PresentationFormat>
  <Paragraphs>170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Bariol Bold</vt:lpstr>
      <vt:lpstr>Calibri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Cooper</dc:creator>
  <cp:lastModifiedBy>James Clegg</cp:lastModifiedBy>
  <cp:revision>99</cp:revision>
  <dcterms:created xsi:type="dcterms:W3CDTF">2019-10-15T10:24:11Z</dcterms:created>
  <dcterms:modified xsi:type="dcterms:W3CDTF">2021-03-22T13:24:39Z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0x010100810DC92D10A6294EB2D3BAE7684BF2FC</vt:lpwstr>
  </property>
</Properties>
</file>